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9144000" cy="6858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8847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799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484376"/>
            <a:ext cx="9144000" cy="4753610"/>
          </a:xfrm>
          <a:custGeom>
            <a:avLst/>
            <a:gdLst/>
            <a:ahLst/>
            <a:cxnLst/>
            <a:rect l="l" t="t" r="r" b="b"/>
            <a:pathLst>
              <a:path w="9144000" h="4753610">
                <a:moveTo>
                  <a:pt x="0" y="4753355"/>
                </a:moveTo>
                <a:lnTo>
                  <a:pt x="9143999" y="4753355"/>
                </a:lnTo>
                <a:lnTo>
                  <a:pt x="9143999" y="0"/>
                </a:lnTo>
                <a:lnTo>
                  <a:pt x="0" y="0"/>
                </a:lnTo>
                <a:lnTo>
                  <a:pt x="0" y="4753355"/>
                </a:lnTo>
                <a:close/>
              </a:path>
            </a:pathLst>
          </a:custGeom>
          <a:solidFill>
            <a:srgbClr val="EBF1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6237732"/>
            <a:ext cx="9144000" cy="620395"/>
          </a:xfrm>
          <a:custGeom>
            <a:avLst/>
            <a:gdLst/>
            <a:ahLst/>
            <a:cxnLst/>
            <a:rect l="l" t="t" r="r" b="b"/>
            <a:pathLst>
              <a:path w="9144000" h="620395">
                <a:moveTo>
                  <a:pt x="0" y="620267"/>
                </a:moveTo>
                <a:lnTo>
                  <a:pt x="9143999" y="620267"/>
                </a:lnTo>
                <a:lnTo>
                  <a:pt x="9143999" y="0"/>
                </a:lnTo>
                <a:lnTo>
                  <a:pt x="0" y="0"/>
                </a:lnTo>
                <a:lnTo>
                  <a:pt x="0" y="620267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0"/>
            <a:ext cx="9144000" cy="1484630"/>
          </a:xfrm>
          <a:custGeom>
            <a:avLst/>
            <a:gdLst/>
            <a:ahLst/>
            <a:cxnLst/>
            <a:rect l="l" t="t" r="r" b="b"/>
            <a:pathLst>
              <a:path w="9144000" h="1484630">
                <a:moveTo>
                  <a:pt x="0" y="1484375"/>
                </a:moveTo>
                <a:lnTo>
                  <a:pt x="9143999" y="1484375"/>
                </a:lnTo>
                <a:lnTo>
                  <a:pt x="9143999" y="0"/>
                </a:lnTo>
                <a:lnTo>
                  <a:pt x="0" y="0"/>
                </a:lnTo>
                <a:lnTo>
                  <a:pt x="0" y="1484375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1427988"/>
            <a:ext cx="6507480" cy="43357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116469" y="1532375"/>
            <a:ext cx="2098675" cy="1012190"/>
          </a:xfrm>
          <a:custGeom>
            <a:avLst/>
            <a:gdLst/>
            <a:ahLst/>
            <a:cxnLst/>
            <a:rect l="l" t="t" r="r" b="b"/>
            <a:pathLst>
              <a:path w="2098675" h="1012189">
                <a:moveTo>
                  <a:pt x="2090886" y="783335"/>
                </a:moveTo>
                <a:lnTo>
                  <a:pt x="752158" y="783335"/>
                </a:lnTo>
                <a:lnTo>
                  <a:pt x="767241" y="786383"/>
                </a:lnTo>
                <a:lnTo>
                  <a:pt x="872797" y="786383"/>
                </a:lnTo>
                <a:lnTo>
                  <a:pt x="887875" y="789431"/>
                </a:lnTo>
                <a:lnTo>
                  <a:pt x="933110" y="789431"/>
                </a:lnTo>
                <a:lnTo>
                  <a:pt x="948190" y="792479"/>
                </a:lnTo>
                <a:lnTo>
                  <a:pt x="1008521" y="792479"/>
                </a:lnTo>
                <a:lnTo>
                  <a:pt x="1023607" y="795527"/>
                </a:lnTo>
                <a:lnTo>
                  <a:pt x="1047741" y="801623"/>
                </a:lnTo>
                <a:lnTo>
                  <a:pt x="1060588" y="807719"/>
                </a:lnTo>
                <a:lnTo>
                  <a:pt x="1072457" y="810767"/>
                </a:lnTo>
                <a:lnTo>
                  <a:pt x="1083785" y="816863"/>
                </a:lnTo>
                <a:lnTo>
                  <a:pt x="1095009" y="819911"/>
                </a:lnTo>
                <a:lnTo>
                  <a:pt x="1111386" y="826007"/>
                </a:lnTo>
                <a:lnTo>
                  <a:pt x="1123493" y="829055"/>
                </a:lnTo>
                <a:lnTo>
                  <a:pt x="1141058" y="829055"/>
                </a:lnTo>
                <a:lnTo>
                  <a:pt x="1149593" y="832103"/>
                </a:lnTo>
                <a:lnTo>
                  <a:pt x="1186557" y="847343"/>
                </a:lnTo>
                <a:lnTo>
                  <a:pt x="1218062" y="865631"/>
                </a:lnTo>
                <a:lnTo>
                  <a:pt x="1232362" y="868679"/>
                </a:lnTo>
                <a:lnTo>
                  <a:pt x="1244702" y="871727"/>
                </a:lnTo>
                <a:lnTo>
                  <a:pt x="1255734" y="874775"/>
                </a:lnTo>
                <a:lnTo>
                  <a:pt x="1269901" y="880871"/>
                </a:lnTo>
                <a:lnTo>
                  <a:pt x="1281183" y="883919"/>
                </a:lnTo>
                <a:lnTo>
                  <a:pt x="1307644" y="890015"/>
                </a:lnTo>
                <a:lnTo>
                  <a:pt x="1320804" y="890015"/>
                </a:lnTo>
                <a:lnTo>
                  <a:pt x="1346857" y="896111"/>
                </a:lnTo>
                <a:lnTo>
                  <a:pt x="1359698" y="896111"/>
                </a:lnTo>
                <a:lnTo>
                  <a:pt x="1372381" y="899159"/>
                </a:lnTo>
                <a:lnTo>
                  <a:pt x="1397172" y="899159"/>
                </a:lnTo>
                <a:lnTo>
                  <a:pt x="1421024" y="902207"/>
                </a:lnTo>
                <a:lnTo>
                  <a:pt x="1432534" y="902207"/>
                </a:lnTo>
                <a:lnTo>
                  <a:pt x="1465087" y="911351"/>
                </a:lnTo>
                <a:lnTo>
                  <a:pt x="1476713" y="911351"/>
                </a:lnTo>
                <a:lnTo>
                  <a:pt x="1481965" y="914399"/>
                </a:lnTo>
                <a:lnTo>
                  <a:pt x="1489251" y="914399"/>
                </a:lnTo>
                <a:lnTo>
                  <a:pt x="1498879" y="917447"/>
                </a:lnTo>
                <a:lnTo>
                  <a:pt x="1511158" y="920495"/>
                </a:lnTo>
                <a:lnTo>
                  <a:pt x="1526396" y="923543"/>
                </a:lnTo>
                <a:lnTo>
                  <a:pt x="1538034" y="923543"/>
                </a:lnTo>
                <a:lnTo>
                  <a:pt x="1547231" y="926591"/>
                </a:lnTo>
                <a:lnTo>
                  <a:pt x="1554248" y="926591"/>
                </a:lnTo>
                <a:lnTo>
                  <a:pt x="1559345" y="929639"/>
                </a:lnTo>
                <a:lnTo>
                  <a:pt x="1565157" y="929639"/>
                </a:lnTo>
                <a:lnTo>
                  <a:pt x="1563164" y="932687"/>
                </a:lnTo>
                <a:lnTo>
                  <a:pt x="1565634" y="932687"/>
                </a:lnTo>
                <a:lnTo>
                  <a:pt x="1569490" y="935735"/>
                </a:lnTo>
                <a:lnTo>
                  <a:pt x="1575075" y="935735"/>
                </a:lnTo>
                <a:lnTo>
                  <a:pt x="1582649" y="938783"/>
                </a:lnTo>
                <a:lnTo>
                  <a:pt x="1597471" y="941831"/>
                </a:lnTo>
                <a:lnTo>
                  <a:pt x="1610465" y="944879"/>
                </a:lnTo>
                <a:lnTo>
                  <a:pt x="1622124" y="947927"/>
                </a:lnTo>
                <a:lnTo>
                  <a:pt x="1632941" y="947927"/>
                </a:lnTo>
                <a:lnTo>
                  <a:pt x="1646231" y="954023"/>
                </a:lnTo>
                <a:lnTo>
                  <a:pt x="1657634" y="957071"/>
                </a:lnTo>
                <a:lnTo>
                  <a:pt x="1683108" y="963167"/>
                </a:lnTo>
                <a:lnTo>
                  <a:pt x="1696249" y="963167"/>
                </a:lnTo>
                <a:lnTo>
                  <a:pt x="1722795" y="969263"/>
                </a:lnTo>
                <a:lnTo>
                  <a:pt x="1735983" y="969263"/>
                </a:lnTo>
                <a:lnTo>
                  <a:pt x="1748970" y="972311"/>
                </a:lnTo>
                <a:lnTo>
                  <a:pt x="1761646" y="972311"/>
                </a:lnTo>
                <a:lnTo>
                  <a:pt x="1773903" y="975359"/>
                </a:lnTo>
                <a:lnTo>
                  <a:pt x="1796726" y="975359"/>
                </a:lnTo>
                <a:lnTo>
                  <a:pt x="1810499" y="978407"/>
                </a:lnTo>
                <a:lnTo>
                  <a:pt x="1822773" y="981455"/>
                </a:lnTo>
                <a:lnTo>
                  <a:pt x="1834147" y="984503"/>
                </a:lnTo>
                <a:lnTo>
                  <a:pt x="1848330" y="990599"/>
                </a:lnTo>
                <a:lnTo>
                  <a:pt x="1864071" y="993647"/>
                </a:lnTo>
                <a:lnTo>
                  <a:pt x="1880037" y="999743"/>
                </a:lnTo>
                <a:lnTo>
                  <a:pt x="1894893" y="1005839"/>
                </a:lnTo>
                <a:lnTo>
                  <a:pt x="1907303" y="1008887"/>
                </a:lnTo>
                <a:lnTo>
                  <a:pt x="1915934" y="1011935"/>
                </a:lnTo>
                <a:lnTo>
                  <a:pt x="1964337" y="1011935"/>
                </a:lnTo>
                <a:lnTo>
                  <a:pt x="1993604" y="1005839"/>
                </a:lnTo>
                <a:lnTo>
                  <a:pt x="2008290" y="1005839"/>
                </a:lnTo>
                <a:lnTo>
                  <a:pt x="2022381" y="1002791"/>
                </a:lnTo>
                <a:lnTo>
                  <a:pt x="2035404" y="996695"/>
                </a:lnTo>
                <a:lnTo>
                  <a:pt x="2046888" y="993647"/>
                </a:lnTo>
                <a:lnTo>
                  <a:pt x="2056360" y="987551"/>
                </a:lnTo>
                <a:lnTo>
                  <a:pt x="2062214" y="975359"/>
                </a:lnTo>
                <a:lnTo>
                  <a:pt x="2064492" y="963167"/>
                </a:lnTo>
                <a:lnTo>
                  <a:pt x="2066084" y="950975"/>
                </a:lnTo>
                <a:lnTo>
                  <a:pt x="2067738" y="938783"/>
                </a:lnTo>
                <a:lnTo>
                  <a:pt x="2069441" y="926591"/>
                </a:lnTo>
                <a:lnTo>
                  <a:pt x="2072952" y="899159"/>
                </a:lnTo>
                <a:lnTo>
                  <a:pt x="2074737" y="886967"/>
                </a:lnTo>
                <a:lnTo>
                  <a:pt x="2076527" y="871727"/>
                </a:lnTo>
                <a:lnTo>
                  <a:pt x="2078310" y="859535"/>
                </a:lnTo>
                <a:lnTo>
                  <a:pt x="2080075" y="847343"/>
                </a:lnTo>
                <a:lnTo>
                  <a:pt x="2081811" y="835151"/>
                </a:lnTo>
                <a:lnTo>
                  <a:pt x="2083506" y="822959"/>
                </a:lnTo>
                <a:lnTo>
                  <a:pt x="2085893" y="810767"/>
                </a:lnTo>
                <a:lnTo>
                  <a:pt x="2088408" y="798575"/>
                </a:lnTo>
                <a:lnTo>
                  <a:pt x="2090935" y="786383"/>
                </a:lnTo>
                <a:lnTo>
                  <a:pt x="2090886" y="783335"/>
                </a:lnTo>
                <a:close/>
              </a:path>
              <a:path w="2098675" h="1012189">
                <a:moveTo>
                  <a:pt x="2093608" y="661415"/>
                </a:moveTo>
                <a:lnTo>
                  <a:pt x="82892" y="661415"/>
                </a:lnTo>
                <a:lnTo>
                  <a:pt x="86250" y="664463"/>
                </a:lnTo>
                <a:lnTo>
                  <a:pt x="91244" y="667511"/>
                </a:lnTo>
                <a:lnTo>
                  <a:pt x="98140" y="673607"/>
                </a:lnTo>
                <a:lnTo>
                  <a:pt x="107202" y="682751"/>
                </a:lnTo>
                <a:lnTo>
                  <a:pt x="118696" y="694943"/>
                </a:lnTo>
                <a:lnTo>
                  <a:pt x="126011" y="704087"/>
                </a:lnTo>
                <a:lnTo>
                  <a:pt x="132300" y="716279"/>
                </a:lnTo>
                <a:lnTo>
                  <a:pt x="144035" y="725423"/>
                </a:lnTo>
                <a:lnTo>
                  <a:pt x="152820" y="734567"/>
                </a:lnTo>
                <a:lnTo>
                  <a:pt x="159850" y="737615"/>
                </a:lnTo>
                <a:lnTo>
                  <a:pt x="166323" y="740663"/>
                </a:lnTo>
                <a:lnTo>
                  <a:pt x="173435" y="740663"/>
                </a:lnTo>
                <a:lnTo>
                  <a:pt x="182381" y="743711"/>
                </a:lnTo>
                <a:lnTo>
                  <a:pt x="193306" y="749807"/>
                </a:lnTo>
                <a:lnTo>
                  <a:pt x="201960" y="752855"/>
                </a:lnTo>
                <a:lnTo>
                  <a:pt x="208588" y="758951"/>
                </a:lnTo>
                <a:lnTo>
                  <a:pt x="213432" y="758951"/>
                </a:lnTo>
                <a:lnTo>
                  <a:pt x="216740" y="761999"/>
                </a:lnTo>
                <a:lnTo>
                  <a:pt x="218754" y="765047"/>
                </a:lnTo>
                <a:lnTo>
                  <a:pt x="217663" y="765047"/>
                </a:lnTo>
                <a:lnTo>
                  <a:pt x="219045" y="768095"/>
                </a:lnTo>
                <a:lnTo>
                  <a:pt x="225513" y="768095"/>
                </a:lnTo>
                <a:lnTo>
                  <a:pt x="231087" y="771143"/>
                </a:lnTo>
                <a:lnTo>
                  <a:pt x="238548" y="774191"/>
                </a:lnTo>
                <a:lnTo>
                  <a:pt x="245740" y="786383"/>
                </a:lnTo>
                <a:lnTo>
                  <a:pt x="249362" y="798575"/>
                </a:lnTo>
                <a:lnTo>
                  <a:pt x="255322" y="801623"/>
                </a:lnTo>
                <a:lnTo>
                  <a:pt x="278719" y="804671"/>
                </a:lnTo>
                <a:lnTo>
                  <a:pt x="302104" y="804671"/>
                </a:lnTo>
                <a:lnTo>
                  <a:pt x="325479" y="801623"/>
                </a:lnTo>
                <a:lnTo>
                  <a:pt x="395546" y="801623"/>
                </a:lnTo>
                <a:lnTo>
                  <a:pt x="418886" y="798575"/>
                </a:lnTo>
                <a:lnTo>
                  <a:pt x="465546" y="798575"/>
                </a:lnTo>
                <a:lnTo>
                  <a:pt x="488868" y="795527"/>
                </a:lnTo>
                <a:lnTo>
                  <a:pt x="512186" y="795527"/>
                </a:lnTo>
                <a:lnTo>
                  <a:pt x="535500" y="792479"/>
                </a:lnTo>
                <a:lnTo>
                  <a:pt x="558812" y="792479"/>
                </a:lnTo>
                <a:lnTo>
                  <a:pt x="582122" y="789431"/>
                </a:lnTo>
                <a:lnTo>
                  <a:pt x="605431" y="789431"/>
                </a:lnTo>
                <a:lnTo>
                  <a:pt x="628739" y="786383"/>
                </a:lnTo>
                <a:lnTo>
                  <a:pt x="721986" y="786383"/>
                </a:lnTo>
                <a:lnTo>
                  <a:pt x="737073" y="783335"/>
                </a:lnTo>
                <a:lnTo>
                  <a:pt x="2090886" y="783335"/>
                </a:lnTo>
                <a:lnTo>
                  <a:pt x="2090592" y="765047"/>
                </a:lnTo>
                <a:lnTo>
                  <a:pt x="2090694" y="740663"/>
                </a:lnTo>
                <a:lnTo>
                  <a:pt x="2091160" y="719327"/>
                </a:lnTo>
                <a:lnTo>
                  <a:pt x="2091906" y="697991"/>
                </a:lnTo>
                <a:lnTo>
                  <a:pt x="2092850" y="676655"/>
                </a:lnTo>
                <a:lnTo>
                  <a:pt x="2093608" y="661415"/>
                </a:lnTo>
                <a:close/>
              </a:path>
              <a:path w="2098675" h="1012189">
                <a:moveTo>
                  <a:pt x="82056" y="666765"/>
                </a:moveTo>
                <a:lnTo>
                  <a:pt x="82275" y="667511"/>
                </a:lnTo>
                <a:lnTo>
                  <a:pt x="82596" y="667511"/>
                </a:lnTo>
                <a:lnTo>
                  <a:pt x="82056" y="666765"/>
                </a:lnTo>
                <a:close/>
              </a:path>
              <a:path w="2098675" h="1012189">
                <a:moveTo>
                  <a:pt x="1922339" y="195071"/>
                </a:moveTo>
                <a:lnTo>
                  <a:pt x="48768" y="195071"/>
                </a:lnTo>
                <a:lnTo>
                  <a:pt x="47834" y="198119"/>
                </a:lnTo>
                <a:lnTo>
                  <a:pt x="46639" y="198119"/>
                </a:lnTo>
                <a:lnTo>
                  <a:pt x="45346" y="201167"/>
                </a:lnTo>
                <a:lnTo>
                  <a:pt x="43817" y="201167"/>
                </a:lnTo>
                <a:lnTo>
                  <a:pt x="39761" y="207263"/>
                </a:lnTo>
                <a:lnTo>
                  <a:pt x="21010" y="252983"/>
                </a:lnTo>
                <a:lnTo>
                  <a:pt x="15217" y="277367"/>
                </a:lnTo>
                <a:lnTo>
                  <a:pt x="12557" y="286511"/>
                </a:lnTo>
                <a:lnTo>
                  <a:pt x="4034" y="335279"/>
                </a:lnTo>
                <a:lnTo>
                  <a:pt x="507" y="374903"/>
                </a:lnTo>
                <a:lnTo>
                  <a:pt x="0" y="387095"/>
                </a:lnTo>
                <a:lnTo>
                  <a:pt x="39" y="402335"/>
                </a:lnTo>
                <a:lnTo>
                  <a:pt x="1036" y="441959"/>
                </a:lnTo>
                <a:lnTo>
                  <a:pt x="3508" y="481583"/>
                </a:lnTo>
                <a:lnTo>
                  <a:pt x="9450" y="530351"/>
                </a:lnTo>
                <a:lnTo>
                  <a:pt x="20704" y="579119"/>
                </a:lnTo>
                <a:lnTo>
                  <a:pt x="48720" y="621791"/>
                </a:lnTo>
                <a:lnTo>
                  <a:pt x="59328" y="637031"/>
                </a:lnTo>
                <a:lnTo>
                  <a:pt x="67599" y="646175"/>
                </a:lnTo>
                <a:lnTo>
                  <a:pt x="73795" y="655319"/>
                </a:lnTo>
                <a:lnTo>
                  <a:pt x="82056" y="666765"/>
                </a:lnTo>
                <a:lnTo>
                  <a:pt x="81378" y="664463"/>
                </a:lnTo>
                <a:lnTo>
                  <a:pt x="80528" y="664463"/>
                </a:lnTo>
                <a:lnTo>
                  <a:pt x="79989" y="661415"/>
                </a:lnTo>
                <a:lnTo>
                  <a:pt x="2093608" y="661415"/>
                </a:lnTo>
                <a:lnTo>
                  <a:pt x="2093911" y="655319"/>
                </a:lnTo>
                <a:lnTo>
                  <a:pt x="2095005" y="633983"/>
                </a:lnTo>
                <a:lnTo>
                  <a:pt x="2096964" y="591311"/>
                </a:lnTo>
                <a:lnTo>
                  <a:pt x="2098069" y="548639"/>
                </a:lnTo>
                <a:lnTo>
                  <a:pt x="2098095" y="527303"/>
                </a:lnTo>
                <a:lnTo>
                  <a:pt x="2097660" y="505967"/>
                </a:lnTo>
                <a:lnTo>
                  <a:pt x="2095077" y="463295"/>
                </a:lnTo>
                <a:lnTo>
                  <a:pt x="2089662" y="423671"/>
                </a:lnTo>
                <a:lnTo>
                  <a:pt x="2080755" y="384047"/>
                </a:lnTo>
                <a:lnTo>
                  <a:pt x="2074786" y="365759"/>
                </a:lnTo>
                <a:lnTo>
                  <a:pt x="2072004" y="350519"/>
                </a:lnTo>
                <a:lnTo>
                  <a:pt x="2050748" y="307847"/>
                </a:lnTo>
                <a:lnTo>
                  <a:pt x="2042248" y="301751"/>
                </a:lnTo>
                <a:lnTo>
                  <a:pt x="2036395" y="295655"/>
                </a:lnTo>
                <a:lnTo>
                  <a:pt x="2032134" y="292607"/>
                </a:lnTo>
                <a:lnTo>
                  <a:pt x="2028412" y="289559"/>
                </a:lnTo>
                <a:lnTo>
                  <a:pt x="2024172" y="289559"/>
                </a:lnTo>
                <a:lnTo>
                  <a:pt x="2018362" y="286511"/>
                </a:lnTo>
                <a:lnTo>
                  <a:pt x="2009925" y="283463"/>
                </a:lnTo>
                <a:lnTo>
                  <a:pt x="1998842" y="274319"/>
                </a:lnTo>
                <a:lnTo>
                  <a:pt x="1990038" y="265175"/>
                </a:lnTo>
                <a:lnTo>
                  <a:pt x="1982589" y="256031"/>
                </a:lnTo>
                <a:lnTo>
                  <a:pt x="1975572" y="246887"/>
                </a:lnTo>
                <a:lnTo>
                  <a:pt x="1967568" y="237743"/>
                </a:lnTo>
                <a:lnTo>
                  <a:pt x="1958716" y="228599"/>
                </a:lnTo>
                <a:lnTo>
                  <a:pt x="1949222" y="219455"/>
                </a:lnTo>
                <a:lnTo>
                  <a:pt x="1939291" y="210311"/>
                </a:lnTo>
                <a:lnTo>
                  <a:pt x="1922339" y="195071"/>
                </a:lnTo>
                <a:close/>
              </a:path>
              <a:path w="2098675" h="1012189">
                <a:moveTo>
                  <a:pt x="246617" y="18287"/>
                </a:moveTo>
                <a:lnTo>
                  <a:pt x="224650" y="21335"/>
                </a:lnTo>
                <a:lnTo>
                  <a:pt x="206655" y="24383"/>
                </a:lnTo>
                <a:lnTo>
                  <a:pt x="192175" y="30479"/>
                </a:lnTo>
                <a:lnTo>
                  <a:pt x="180753" y="33527"/>
                </a:lnTo>
                <a:lnTo>
                  <a:pt x="171931" y="36575"/>
                </a:lnTo>
                <a:lnTo>
                  <a:pt x="165253" y="42671"/>
                </a:lnTo>
                <a:lnTo>
                  <a:pt x="160262" y="45719"/>
                </a:lnTo>
                <a:lnTo>
                  <a:pt x="156499" y="48767"/>
                </a:lnTo>
                <a:lnTo>
                  <a:pt x="153510" y="54863"/>
                </a:lnTo>
                <a:lnTo>
                  <a:pt x="150835" y="57911"/>
                </a:lnTo>
                <a:lnTo>
                  <a:pt x="148019" y="60959"/>
                </a:lnTo>
                <a:lnTo>
                  <a:pt x="144604" y="67055"/>
                </a:lnTo>
                <a:lnTo>
                  <a:pt x="140133" y="70103"/>
                </a:lnTo>
                <a:lnTo>
                  <a:pt x="136972" y="73151"/>
                </a:lnTo>
                <a:lnTo>
                  <a:pt x="123592" y="79247"/>
                </a:lnTo>
                <a:lnTo>
                  <a:pt x="112385" y="88391"/>
                </a:lnTo>
                <a:lnTo>
                  <a:pt x="79592" y="124967"/>
                </a:lnTo>
                <a:lnTo>
                  <a:pt x="76097" y="137159"/>
                </a:lnTo>
                <a:lnTo>
                  <a:pt x="68828" y="149351"/>
                </a:lnTo>
                <a:lnTo>
                  <a:pt x="61978" y="161543"/>
                </a:lnTo>
                <a:lnTo>
                  <a:pt x="56199" y="170687"/>
                </a:lnTo>
                <a:lnTo>
                  <a:pt x="51037" y="179831"/>
                </a:lnTo>
                <a:lnTo>
                  <a:pt x="47245" y="188975"/>
                </a:lnTo>
                <a:lnTo>
                  <a:pt x="44659" y="195071"/>
                </a:lnTo>
                <a:lnTo>
                  <a:pt x="43117" y="198119"/>
                </a:lnTo>
                <a:lnTo>
                  <a:pt x="42454" y="201167"/>
                </a:lnTo>
                <a:lnTo>
                  <a:pt x="43817" y="201167"/>
                </a:lnTo>
                <a:lnTo>
                  <a:pt x="46633" y="198119"/>
                </a:lnTo>
                <a:lnTo>
                  <a:pt x="48374" y="195071"/>
                </a:lnTo>
                <a:lnTo>
                  <a:pt x="1922339" y="195071"/>
                </a:lnTo>
                <a:lnTo>
                  <a:pt x="1918943" y="192023"/>
                </a:lnTo>
                <a:lnTo>
                  <a:pt x="1908936" y="185927"/>
                </a:lnTo>
                <a:lnTo>
                  <a:pt x="1872877" y="167639"/>
                </a:lnTo>
                <a:lnTo>
                  <a:pt x="1849546" y="155447"/>
                </a:lnTo>
                <a:lnTo>
                  <a:pt x="1838185" y="149351"/>
                </a:lnTo>
                <a:lnTo>
                  <a:pt x="1827068" y="143255"/>
                </a:lnTo>
                <a:lnTo>
                  <a:pt x="1816226" y="137159"/>
                </a:lnTo>
                <a:lnTo>
                  <a:pt x="1805689" y="134111"/>
                </a:lnTo>
                <a:lnTo>
                  <a:pt x="1795489" y="124967"/>
                </a:lnTo>
                <a:lnTo>
                  <a:pt x="1785656" y="118871"/>
                </a:lnTo>
                <a:lnTo>
                  <a:pt x="1774970" y="109727"/>
                </a:lnTo>
                <a:lnTo>
                  <a:pt x="1766228" y="100583"/>
                </a:lnTo>
                <a:lnTo>
                  <a:pt x="1758081" y="91439"/>
                </a:lnTo>
                <a:lnTo>
                  <a:pt x="1745100" y="82295"/>
                </a:lnTo>
                <a:lnTo>
                  <a:pt x="1708760" y="57911"/>
                </a:lnTo>
                <a:lnTo>
                  <a:pt x="466607" y="57911"/>
                </a:lnTo>
                <a:lnTo>
                  <a:pt x="456688" y="54863"/>
                </a:lnTo>
                <a:lnTo>
                  <a:pt x="421087" y="54863"/>
                </a:lnTo>
                <a:lnTo>
                  <a:pt x="406529" y="51815"/>
                </a:lnTo>
                <a:lnTo>
                  <a:pt x="390255" y="51815"/>
                </a:lnTo>
                <a:lnTo>
                  <a:pt x="372043" y="48767"/>
                </a:lnTo>
                <a:lnTo>
                  <a:pt x="351670" y="45719"/>
                </a:lnTo>
                <a:lnTo>
                  <a:pt x="328913" y="45719"/>
                </a:lnTo>
                <a:lnTo>
                  <a:pt x="316512" y="42671"/>
                </a:lnTo>
                <a:lnTo>
                  <a:pt x="304452" y="36575"/>
                </a:lnTo>
                <a:lnTo>
                  <a:pt x="292566" y="33527"/>
                </a:lnTo>
                <a:lnTo>
                  <a:pt x="280686" y="27431"/>
                </a:lnTo>
                <a:lnTo>
                  <a:pt x="246617" y="18287"/>
                </a:lnTo>
                <a:close/>
              </a:path>
              <a:path w="2098675" h="1012189">
                <a:moveTo>
                  <a:pt x="1559382" y="0"/>
                </a:moveTo>
                <a:lnTo>
                  <a:pt x="1279508" y="9143"/>
                </a:lnTo>
                <a:lnTo>
                  <a:pt x="1254223" y="9143"/>
                </a:lnTo>
                <a:lnTo>
                  <a:pt x="1241593" y="12191"/>
                </a:lnTo>
                <a:lnTo>
                  <a:pt x="1228965" y="12191"/>
                </a:lnTo>
                <a:lnTo>
                  <a:pt x="1216335" y="15239"/>
                </a:lnTo>
                <a:lnTo>
                  <a:pt x="1191054" y="15239"/>
                </a:lnTo>
                <a:lnTo>
                  <a:pt x="584826" y="45719"/>
                </a:lnTo>
                <a:lnTo>
                  <a:pt x="569309" y="45719"/>
                </a:lnTo>
                <a:lnTo>
                  <a:pt x="555414" y="48767"/>
                </a:lnTo>
                <a:lnTo>
                  <a:pt x="542917" y="51815"/>
                </a:lnTo>
                <a:lnTo>
                  <a:pt x="521231" y="51815"/>
                </a:lnTo>
                <a:lnTo>
                  <a:pt x="511596" y="54863"/>
                </a:lnTo>
                <a:lnTo>
                  <a:pt x="493631" y="54863"/>
                </a:lnTo>
                <a:lnTo>
                  <a:pt x="484855" y="57911"/>
                </a:lnTo>
                <a:lnTo>
                  <a:pt x="1708760" y="57911"/>
                </a:lnTo>
                <a:lnTo>
                  <a:pt x="1698656" y="54863"/>
                </a:lnTo>
                <a:lnTo>
                  <a:pt x="1686579" y="45719"/>
                </a:lnTo>
                <a:lnTo>
                  <a:pt x="1655597" y="21335"/>
                </a:lnTo>
                <a:lnTo>
                  <a:pt x="1628371" y="15239"/>
                </a:lnTo>
                <a:lnTo>
                  <a:pt x="1615151" y="12191"/>
                </a:lnTo>
                <a:lnTo>
                  <a:pt x="1603698" y="9143"/>
                </a:lnTo>
                <a:lnTo>
                  <a:pt x="1593205" y="6095"/>
                </a:lnTo>
                <a:lnTo>
                  <a:pt x="1582860" y="6095"/>
                </a:lnTo>
                <a:lnTo>
                  <a:pt x="1571856" y="3047"/>
                </a:lnTo>
                <a:lnTo>
                  <a:pt x="155938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116469" y="1531744"/>
            <a:ext cx="2098675" cy="1012825"/>
          </a:xfrm>
          <a:custGeom>
            <a:avLst/>
            <a:gdLst/>
            <a:ahLst/>
            <a:cxnLst/>
            <a:rect l="l" t="t" r="r" b="b"/>
            <a:pathLst>
              <a:path w="2098675" h="1012825">
                <a:moveTo>
                  <a:pt x="136972" y="70742"/>
                </a:moveTo>
                <a:lnTo>
                  <a:pt x="102849" y="93338"/>
                </a:lnTo>
                <a:lnTo>
                  <a:pt x="79592" y="123608"/>
                </a:lnTo>
                <a:lnTo>
                  <a:pt x="76097" y="135052"/>
                </a:lnTo>
                <a:lnTo>
                  <a:pt x="68828" y="149314"/>
                </a:lnTo>
                <a:lnTo>
                  <a:pt x="61978" y="159791"/>
                </a:lnTo>
                <a:lnTo>
                  <a:pt x="56199" y="168569"/>
                </a:lnTo>
                <a:lnTo>
                  <a:pt x="51037" y="179045"/>
                </a:lnTo>
                <a:lnTo>
                  <a:pt x="34303" y="215689"/>
                </a:lnTo>
                <a:lnTo>
                  <a:pt x="24097" y="238868"/>
                </a:lnTo>
                <a:lnTo>
                  <a:pt x="21010" y="251162"/>
                </a:lnTo>
                <a:lnTo>
                  <a:pt x="10086" y="298332"/>
                </a:lnTo>
                <a:lnTo>
                  <a:pt x="2547" y="346718"/>
                </a:lnTo>
                <a:lnTo>
                  <a:pt x="0" y="387352"/>
                </a:lnTo>
                <a:lnTo>
                  <a:pt x="39" y="401607"/>
                </a:lnTo>
                <a:lnTo>
                  <a:pt x="1036" y="442567"/>
                </a:lnTo>
                <a:lnTo>
                  <a:pt x="3508" y="481201"/>
                </a:lnTo>
                <a:lnTo>
                  <a:pt x="9450" y="529956"/>
                </a:lnTo>
                <a:lnTo>
                  <a:pt x="20704" y="579302"/>
                </a:lnTo>
                <a:lnTo>
                  <a:pt x="41217" y="611904"/>
                </a:lnTo>
                <a:lnTo>
                  <a:pt x="48720" y="620979"/>
                </a:lnTo>
                <a:lnTo>
                  <a:pt x="59328" y="635115"/>
                </a:lnTo>
                <a:lnTo>
                  <a:pt x="82596" y="666646"/>
                </a:lnTo>
                <a:lnTo>
                  <a:pt x="83149" y="667370"/>
                </a:lnTo>
                <a:lnTo>
                  <a:pt x="82954" y="666983"/>
                </a:lnTo>
                <a:lnTo>
                  <a:pt x="82275" y="665805"/>
                </a:lnTo>
                <a:lnTo>
                  <a:pt x="81378" y="664158"/>
                </a:lnTo>
                <a:lnTo>
                  <a:pt x="80528" y="662363"/>
                </a:lnTo>
                <a:lnTo>
                  <a:pt x="79989" y="660742"/>
                </a:lnTo>
                <a:lnTo>
                  <a:pt x="80027" y="659614"/>
                </a:lnTo>
                <a:lnTo>
                  <a:pt x="80906" y="659302"/>
                </a:lnTo>
                <a:lnTo>
                  <a:pt x="82892" y="660126"/>
                </a:lnTo>
                <a:lnTo>
                  <a:pt x="118696" y="692534"/>
                </a:lnTo>
                <a:lnTo>
                  <a:pt x="132300" y="714074"/>
                </a:lnTo>
                <a:lnTo>
                  <a:pt x="144035" y="725477"/>
                </a:lnTo>
                <a:lnTo>
                  <a:pt x="152820" y="732379"/>
                </a:lnTo>
                <a:lnTo>
                  <a:pt x="159850" y="736191"/>
                </a:lnTo>
                <a:lnTo>
                  <a:pt x="166323" y="738323"/>
                </a:lnTo>
                <a:lnTo>
                  <a:pt x="173435" y="740184"/>
                </a:lnTo>
                <a:lnTo>
                  <a:pt x="182381" y="743184"/>
                </a:lnTo>
                <a:lnTo>
                  <a:pt x="216740" y="761682"/>
                </a:lnTo>
                <a:lnTo>
                  <a:pt x="219880" y="764852"/>
                </a:lnTo>
                <a:lnTo>
                  <a:pt x="219482" y="765159"/>
                </a:lnTo>
                <a:lnTo>
                  <a:pt x="218770" y="765252"/>
                </a:lnTo>
                <a:lnTo>
                  <a:pt x="217987" y="765225"/>
                </a:lnTo>
                <a:lnTo>
                  <a:pt x="217378" y="765173"/>
                </a:lnTo>
                <a:lnTo>
                  <a:pt x="217189" y="765192"/>
                </a:lnTo>
                <a:lnTo>
                  <a:pt x="217663" y="765379"/>
                </a:lnTo>
                <a:lnTo>
                  <a:pt x="219045" y="765827"/>
                </a:lnTo>
                <a:lnTo>
                  <a:pt x="221580" y="766632"/>
                </a:lnTo>
                <a:lnTo>
                  <a:pt x="225513" y="767891"/>
                </a:lnTo>
                <a:lnTo>
                  <a:pt x="231087" y="769698"/>
                </a:lnTo>
                <a:lnTo>
                  <a:pt x="238548" y="772148"/>
                </a:lnTo>
                <a:lnTo>
                  <a:pt x="245740" y="784977"/>
                </a:lnTo>
                <a:lnTo>
                  <a:pt x="249362" y="796732"/>
                </a:lnTo>
                <a:lnTo>
                  <a:pt x="255322" y="802243"/>
                </a:lnTo>
                <a:lnTo>
                  <a:pt x="278719" y="802539"/>
                </a:lnTo>
                <a:lnTo>
                  <a:pt x="302104" y="802528"/>
                </a:lnTo>
                <a:lnTo>
                  <a:pt x="325479" y="802239"/>
                </a:lnTo>
                <a:lnTo>
                  <a:pt x="372199" y="800948"/>
                </a:lnTo>
                <a:lnTo>
                  <a:pt x="418886" y="798907"/>
                </a:lnTo>
                <a:lnTo>
                  <a:pt x="465546" y="796358"/>
                </a:lnTo>
                <a:lnTo>
                  <a:pt x="512186" y="793539"/>
                </a:lnTo>
                <a:lnTo>
                  <a:pt x="535500" y="792104"/>
                </a:lnTo>
                <a:lnTo>
                  <a:pt x="558812" y="790692"/>
                </a:lnTo>
                <a:lnTo>
                  <a:pt x="605431" y="788057"/>
                </a:lnTo>
                <a:lnTo>
                  <a:pt x="652048" y="785874"/>
                </a:lnTo>
                <a:lnTo>
                  <a:pt x="698671" y="784384"/>
                </a:lnTo>
                <a:lnTo>
                  <a:pt x="737073" y="783861"/>
                </a:lnTo>
                <a:lnTo>
                  <a:pt x="752158" y="783866"/>
                </a:lnTo>
                <a:lnTo>
                  <a:pt x="797404" y="784485"/>
                </a:lnTo>
                <a:lnTo>
                  <a:pt x="842641" y="785814"/>
                </a:lnTo>
                <a:lnTo>
                  <a:pt x="887875" y="787597"/>
                </a:lnTo>
                <a:lnTo>
                  <a:pt x="933110" y="789579"/>
                </a:lnTo>
                <a:lnTo>
                  <a:pt x="948190" y="790240"/>
                </a:lnTo>
                <a:lnTo>
                  <a:pt x="993436" y="792090"/>
                </a:lnTo>
                <a:lnTo>
                  <a:pt x="1023607" y="793118"/>
                </a:lnTo>
                <a:lnTo>
                  <a:pt x="1035698" y="797005"/>
                </a:lnTo>
                <a:lnTo>
                  <a:pt x="1047741" y="801038"/>
                </a:lnTo>
                <a:lnTo>
                  <a:pt x="1060588" y="806148"/>
                </a:lnTo>
                <a:lnTo>
                  <a:pt x="1072457" y="811247"/>
                </a:lnTo>
                <a:lnTo>
                  <a:pt x="1083785" y="815985"/>
                </a:lnTo>
                <a:lnTo>
                  <a:pt x="1123493" y="826895"/>
                </a:lnTo>
                <a:lnTo>
                  <a:pt x="1141058" y="829423"/>
                </a:lnTo>
                <a:lnTo>
                  <a:pt x="1149593" y="831280"/>
                </a:lnTo>
                <a:lnTo>
                  <a:pt x="1160016" y="834721"/>
                </a:lnTo>
                <a:lnTo>
                  <a:pt x="1174132" y="841173"/>
                </a:lnTo>
                <a:lnTo>
                  <a:pt x="1186557" y="847369"/>
                </a:lnTo>
                <a:lnTo>
                  <a:pt x="1197728" y="853208"/>
                </a:lnTo>
                <a:lnTo>
                  <a:pt x="1208084" y="858585"/>
                </a:lnTo>
                <a:lnTo>
                  <a:pt x="1218062" y="863401"/>
                </a:lnTo>
                <a:lnTo>
                  <a:pt x="1232362" y="868446"/>
                </a:lnTo>
                <a:lnTo>
                  <a:pt x="1244702" y="871566"/>
                </a:lnTo>
                <a:lnTo>
                  <a:pt x="1255734" y="873981"/>
                </a:lnTo>
                <a:lnTo>
                  <a:pt x="1269901" y="878492"/>
                </a:lnTo>
                <a:lnTo>
                  <a:pt x="1307644" y="887871"/>
                </a:lnTo>
                <a:lnTo>
                  <a:pt x="1346857" y="893857"/>
                </a:lnTo>
                <a:lnTo>
                  <a:pt x="1384881" y="898104"/>
                </a:lnTo>
                <a:lnTo>
                  <a:pt x="1421024" y="901506"/>
                </a:lnTo>
                <a:lnTo>
                  <a:pt x="1432534" y="902606"/>
                </a:lnTo>
                <a:lnTo>
                  <a:pt x="1444245" y="905485"/>
                </a:lnTo>
                <a:lnTo>
                  <a:pt x="1453369" y="907731"/>
                </a:lnTo>
                <a:lnTo>
                  <a:pt x="1460213" y="909416"/>
                </a:lnTo>
                <a:lnTo>
                  <a:pt x="1465087" y="910612"/>
                </a:lnTo>
                <a:lnTo>
                  <a:pt x="1468297" y="911389"/>
                </a:lnTo>
                <a:lnTo>
                  <a:pt x="1470152" y="911818"/>
                </a:lnTo>
                <a:lnTo>
                  <a:pt x="1470960" y="911970"/>
                </a:lnTo>
                <a:lnTo>
                  <a:pt x="1470668" y="911730"/>
                </a:lnTo>
                <a:lnTo>
                  <a:pt x="1470185" y="911480"/>
                </a:lnTo>
                <a:lnTo>
                  <a:pt x="1469887" y="911237"/>
                </a:lnTo>
                <a:lnTo>
                  <a:pt x="1470082" y="911073"/>
                </a:lnTo>
                <a:lnTo>
                  <a:pt x="1471080" y="911059"/>
                </a:lnTo>
                <a:lnTo>
                  <a:pt x="1473187" y="911266"/>
                </a:lnTo>
                <a:lnTo>
                  <a:pt x="1511158" y="918107"/>
                </a:lnTo>
                <a:lnTo>
                  <a:pt x="1554248" y="926853"/>
                </a:lnTo>
                <a:lnTo>
                  <a:pt x="1565749" y="929972"/>
                </a:lnTo>
                <a:lnTo>
                  <a:pt x="1565157" y="930099"/>
                </a:lnTo>
                <a:lnTo>
                  <a:pt x="1564208" y="930182"/>
                </a:lnTo>
                <a:lnTo>
                  <a:pt x="1563164" y="930272"/>
                </a:lnTo>
                <a:lnTo>
                  <a:pt x="1562286" y="930421"/>
                </a:lnTo>
                <a:lnTo>
                  <a:pt x="1561833" y="930680"/>
                </a:lnTo>
                <a:lnTo>
                  <a:pt x="1562066" y="931102"/>
                </a:lnTo>
                <a:lnTo>
                  <a:pt x="1563246" y="931737"/>
                </a:lnTo>
                <a:lnTo>
                  <a:pt x="1610465" y="943422"/>
                </a:lnTo>
                <a:lnTo>
                  <a:pt x="1622124" y="945569"/>
                </a:lnTo>
                <a:lnTo>
                  <a:pt x="1632941" y="947819"/>
                </a:lnTo>
                <a:lnTo>
                  <a:pt x="1646231" y="951979"/>
                </a:lnTo>
                <a:lnTo>
                  <a:pt x="1657634" y="956119"/>
                </a:lnTo>
                <a:lnTo>
                  <a:pt x="1670200" y="958816"/>
                </a:lnTo>
                <a:lnTo>
                  <a:pt x="1709514" y="965461"/>
                </a:lnTo>
                <a:lnTo>
                  <a:pt x="1748970" y="970434"/>
                </a:lnTo>
                <a:lnTo>
                  <a:pt x="1785633" y="974373"/>
                </a:lnTo>
                <a:lnTo>
                  <a:pt x="1796726" y="975568"/>
                </a:lnTo>
                <a:lnTo>
                  <a:pt x="1834147" y="984245"/>
                </a:lnTo>
                <a:lnTo>
                  <a:pt x="1880037" y="999164"/>
                </a:lnTo>
                <a:lnTo>
                  <a:pt x="1919449" y="1012567"/>
                </a:lnTo>
                <a:lnTo>
                  <a:pt x="1927784" y="1011930"/>
                </a:lnTo>
                <a:lnTo>
                  <a:pt x="1978796" y="1008250"/>
                </a:lnTo>
                <a:lnTo>
                  <a:pt x="2022381" y="1000718"/>
                </a:lnTo>
                <a:lnTo>
                  <a:pt x="2062214" y="974820"/>
                </a:lnTo>
                <a:lnTo>
                  <a:pt x="2069441" y="925439"/>
                </a:lnTo>
                <a:lnTo>
                  <a:pt x="2072952" y="898553"/>
                </a:lnTo>
                <a:lnTo>
                  <a:pt x="2074737" y="884962"/>
                </a:lnTo>
                <a:lnTo>
                  <a:pt x="2080075" y="845885"/>
                </a:lnTo>
                <a:lnTo>
                  <a:pt x="2088408" y="797231"/>
                </a:lnTo>
                <a:lnTo>
                  <a:pt x="2090935" y="785209"/>
                </a:lnTo>
                <a:lnTo>
                  <a:pt x="2090592" y="763105"/>
                </a:lnTo>
                <a:lnTo>
                  <a:pt x="2091160" y="719088"/>
                </a:lnTo>
                <a:lnTo>
                  <a:pt x="2092850" y="675374"/>
                </a:lnTo>
                <a:lnTo>
                  <a:pt x="2095005" y="632024"/>
                </a:lnTo>
                <a:lnTo>
                  <a:pt x="2096050" y="610504"/>
                </a:lnTo>
                <a:lnTo>
                  <a:pt x="2096964" y="589099"/>
                </a:lnTo>
                <a:lnTo>
                  <a:pt x="2097665" y="567815"/>
                </a:lnTo>
                <a:lnTo>
                  <a:pt x="2098069" y="546661"/>
                </a:lnTo>
                <a:lnTo>
                  <a:pt x="2098095" y="525643"/>
                </a:lnTo>
                <a:lnTo>
                  <a:pt x="2097660" y="504770"/>
                </a:lnTo>
                <a:lnTo>
                  <a:pt x="2095077" y="463489"/>
                </a:lnTo>
                <a:lnTo>
                  <a:pt x="2089662" y="422877"/>
                </a:lnTo>
                <a:lnTo>
                  <a:pt x="2080755" y="382997"/>
                </a:lnTo>
                <a:lnTo>
                  <a:pt x="2074786" y="363350"/>
                </a:lnTo>
                <a:lnTo>
                  <a:pt x="2072004" y="351096"/>
                </a:lnTo>
                <a:lnTo>
                  <a:pt x="2070202" y="338097"/>
                </a:lnTo>
                <a:lnTo>
                  <a:pt x="2067733" y="325605"/>
                </a:lnTo>
                <a:lnTo>
                  <a:pt x="2062951" y="314871"/>
                </a:lnTo>
                <a:lnTo>
                  <a:pt x="2050748" y="305986"/>
                </a:lnTo>
                <a:lnTo>
                  <a:pt x="2042248" y="299615"/>
                </a:lnTo>
                <a:lnTo>
                  <a:pt x="2009925" y="283762"/>
                </a:lnTo>
                <a:lnTo>
                  <a:pt x="1998842" y="273383"/>
                </a:lnTo>
                <a:lnTo>
                  <a:pt x="1990038" y="263639"/>
                </a:lnTo>
                <a:lnTo>
                  <a:pt x="1982589" y="254496"/>
                </a:lnTo>
                <a:lnTo>
                  <a:pt x="1975572" y="245919"/>
                </a:lnTo>
                <a:lnTo>
                  <a:pt x="1939291" y="209279"/>
                </a:lnTo>
                <a:lnTo>
                  <a:pt x="1908936" y="185328"/>
                </a:lnTo>
                <a:lnTo>
                  <a:pt x="1872877" y="165966"/>
                </a:lnTo>
                <a:lnTo>
                  <a:pt x="1849546" y="154574"/>
                </a:lnTo>
                <a:lnTo>
                  <a:pt x="1838185" y="149034"/>
                </a:lnTo>
                <a:lnTo>
                  <a:pt x="1795489" y="125594"/>
                </a:lnTo>
                <a:lnTo>
                  <a:pt x="1766228" y="100475"/>
                </a:lnTo>
                <a:lnTo>
                  <a:pt x="1758081" y="91948"/>
                </a:lnTo>
                <a:lnTo>
                  <a:pt x="1728515" y="67374"/>
                </a:lnTo>
                <a:lnTo>
                  <a:pt x="1698656" y="55002"/>
                </a:lnTo>
                <a:lnTo>
                  <a:pt x="1686579" y="45559"/>
                </a:lnTo>
                <a:lnTo>
                  <a:pt x="1655597" y="21727"/>
                </a:lnTo>
                <a:lnTo>
                  <a:pt x="1615151" y="10325"/>
                </a:lnTo>
                <a:lnTo>
                  <a:pt x="1571856" y="1989"/>
                </a:lnTo>
                <a:lnTo>
                  <a:pt x="1559382" y="0"/>
                </a:lnTo>
                <a:lnTo>
                  <a:pt x="1279508" y="6734"/>
                </a:lnTo>
                <a:lnTo>
                  <a:pt x="1266860" y="7599"/>
                </a:lnTo>
                <a:lnTo>
                  <a:pt x="1254223" y="8836"/>
                </a:lnTo>
                <a:lnTo>
                  <a:pt x="1241593" y="10305"/>
                </a:lnTo>
                <a:lnTo>
                  <a:pt x="1228965" y="11867"/>
                </a:lnTo>
                <a:lnTo>
                  <a:pt x="1216335" y="13381"/>
                </a:lnTo>
                <a:lnTo>
                  <a:pt x="1203700" y="14709"/>
                </a:lnTo>
                <a:lnTo>
                  <a:pt x="1191054" y="15711"/>
                </a:lnTo>
                <a:lnTo>
                  <a:pt x="584826" y="43310"/>
                </a:lnTo>
                <a:lnTo>
                  <a:pt x="569309" y="45549"/>
                </a:lnTo>
                <a:lnTo>
                  <a:pt x="531597" y="51008"/>
                </a:lnTo>
                <a:lnTo>
                  <a:pt x="493631" y="55169"/>
                </a:lnTo>
                <a:lnTo>
                  <a:pt x="475921" y="55825"/>
                </a:lnTo>
                <a:lnTo>
                  <a:pt x="466607" y="55781"/>
                </a:lnTo>
                <a:lnTo>
                  <a:pt x="421087" y="53001"/>
                </a:lnTo>
                <a:lnTo>
                  <a:pt x="372043" y="48049"/>
                </a:lnTo>
                <a:lnTo>
                  <a:pt x="328913" y="43310"/>
                </a:lnTo>
                <a:lnTo>
                  <a:pt x="280686" y="27398"/>
                </a:lnTo>
                <a:lnTo>
                  <a:pt x="246617" y="15878"/>
                </a:lnTo>
                <a:lnTo>
                  <a:pt x="206655" y="24542"/>
                </a:lnTo>
                <a:lnTo>
                  <a:pt x="165253" y="41274"/>
                </a:lnTo>
                <a:lnTo>
                  <a:pt x="150835" y="57211"/>
                </a:lnTo>
                <a:lnTo>
                  <a:pt x="148019" y="61071"/>
                </a:lnTo>
                <a:lnTo>
                  <a:pt x="144604" y="64881"/>
                </a:lnTo>
                <a:lnTo>
                  <a:pt x="140133" y="68641"/>
                </a:lnTo>
                <a:lnTo>
                  <a:pt x="136972" y="70742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5515355" y="3857244"/>
            <a:ext cx="3628644" cy="23576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484376"/>
            <a:ext cx="9144000" cy="4753610"/>
          </a:xfrm>
          <a:custGeom>
            <a:avLst/>
            <a:gdLst/>
            <a:ahLst/>
            <a:cxnLst/>
            <a:rect l="l" t="t" r="r" b="b"/>
            <a:pathLst>
              <a:path w="9144000" h="4753610">
                <a:moveTo>
                  <a:pt x="0" y="4753355"/>
                </a:moveTo>
                <a:lnTo>
                  <a:pt x="9143999" y="4753355"/>
                </a:lnTo>
                <a:lnTo>
                  <a:pt x="9143999" y="0"/>
                </a:lnTo>
                <a:lnTo>
                  <a:pt x="0" y="0"/>
                </a:lnTo>
                <a:lnTo>
                  <a:pt x="0" y="4753355"/>
                </a:lnTo>
                <a:close/>
              </a:path>
            </a:pathLst>
          </a:custGeom>
          <a:solidFill>
            <a:srgbClr val="EBF1D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6237732"/>
            <a:ext cx="9144000" cy="620395"/>
          </a:xfrm>
          <a:custGeom>
            <a:avLst/>
            <a:gdLst/>
            <a:ahLst/>
            <a:cxnLst/>
            <a:rect l="l" t="t" r="r" b="b"/>
            <a:pathLst>
              <a:path w="9144000" h="620395">
                <a:moveTo>
                  <a:pt x="0" y="620267"/>
                </a:moveTo>
                <a:lnTo>
                  <a:pt x="9143999" y="620267"/>
                </a:lnTo>
                <a:lnTo>
                  <a:pt x="9143999" y="0"/>
                </a:lnTo>
                <a:lnTo>
                  <a:pt x="0" y="0"/>
                </a:lnTo>
                <a:lnTo>
                  <a:pt x="0" y="620267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0"/>
            <a:ext cx="9144000" cy="1484630"/>
          </a:xfrm>
          <a:custGeom>
            <a:avLst/>
            <a:gdLst/>
            <a:ahLst/>
            <a:cxnLst/>
            <a:rect l="l" t="t" r="r" b="b"/>
            <a:pathLst>
              <a:path w="9144000" h="1484630">
                <a:moveTo>
                  <a:pt x="0" y="1484375"/>
                </a:moveTo>
                <a:lnTo>
                  <a:pt x="9143999" y="1484375"/>
                </a:lnTo>
                <a:lnTo>
                  <a:pt x="9143999" y="0"/>
                </a:lnTo>
                <a:lnTo>
                  <a:pt x="0" y="0"/>
                </a:lnTo>
                <a:lnTo>
                  <a:pt x="0" y="1484375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3769" y="593112"/>
            <a:ext cx="8716461" cy="584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4630" y="1528354"/>
            <a:ext cx="8834739" cy="46088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79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9144000" cy="1484630"/>
          </a:xfrm>
          <a:custGeom>
            <a:avLst/>
            <a:gdLst/>
            <a:ahLst/>
            <a:cxnLst/>
            <a:rect l="l" t="t" r="r" b="b"/>
            <a:pathLst>
              <a:path w="9144000" h="1484630">
                <a:moveTo>
                  <a:pt x="0" y="1484375"/>
                </a:moveTo>
                <a:lnTo>
                  <a:pt x="9143999" y="1484375"/>
                </a:lnTo>
                <a:lnTo>
                  <a:pt x="9143999" y="0"/>
                </a:lnTo>
                <a:lnTo>
                  <a:pt x="0" y="0"/>
                </a:lnTo>
                <a:lnTo>
                  <a:pt x="0" y="1484375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6237732"/>
            <a:ext cx="9144000" cy="620395"/>
          </a:xfrm>
          <a:custGeom>
            <a:avLst/>
            <a:gdLst/>
            <a:ahLst/>
            <a:cxnLst/>
            <a:rect l="l" t="t" r="r" b="b"/>
            <a:pathLst>
              <a:path w="9144000" h="620395">
                <a:moveTo>
                  <a:pt x="0" y="620267"/>
                </a:moveTo>
                <a:lnTo>
                  <a:pt x="9143999" y="620267"/>
                </a:lnTo>
                <a:lnTo>
                  <a:pt x="9143999" y="0"/>
                </a:lnTo>
                <a:lnTo>
                  <a:pt x="0" y="0"/>
                </a:lnTo>
                <a:lnTo>
                  <a:pt x="0" y="620267"/>
                </a:lnTo>
                <a:close/>
              </a:path>
            </a:pathLst>
          </a:custGeom>
          <a:solidFill>
            <a:srgbClr val="003D0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3573779"/>
            <a:ext cx="9144000" cy="2303145"/>
          </a:xfrm>
          <a:custGeom>
            <a:avLst/>
            <a:gdLst/>
            <a:ahLst/>
            <a:cxnLst/>
            <a:rect l="l" t="t" r="r" b="b"/>
            <a:pathLst>
              <a:path w="9144000" h="2303145">
                <a:moveTo>
                  <a:pt x="0" y="2302763"/>
                </a:moveTo>
                <a:lnTo>
                  <a:pt x="9143999" y="2302763"/>
                </a:lnTo>
                <a:lnTo>
                  <a:pt x="9143999" y="0"/>
                </a:lnTo>
                <a:lnTo>
                  <a:pt x="0" y="0"/>
                </a:lnTo>
                <a:lnTo>
                  <a:pt x="0" y="23027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57707" y="4097408"/>
            <a:ext cx="7397115" cy="4832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4320"/>
              </a:lnSpc>
            </a:pP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E</a:t>
            </a:r>
            <a:r>
              <a:rPr sz="3600" b="0" spc="20" dirty="0">
                <a:solidFill>
                  <a:srgbClr val="EBF1DE"/>
                </a:solidFill>
                <a:latin typeface="Bahnschrift Light"/>
                <a:cs typeface="Bahnschrift Light"/>
              </a:rPr>
              <a:t>n</a:t>
            </a:r>
            <a:r>
              <a:rPr sz="3600" b="0" spc="10" dirty="0">
                <a:solidFill>
                  <a:srgbClr val="EBF1DE"/>
                </a:solidFill>
                <a:latin typeface="Bahnschrift Light"/>
                <a:cs typeface="Bahnschrift Light"/>
              </a:rPr>
              <a:t>v</a:t>
            </a: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iron</a:t>
            </a:r>
            <a:r>
              <a:rPr sz="3600" b="0" spc="10" dirty="0">
                <a:solidFill>
                  <a:srgbClr val="EBF1DE"/>
                </a:solidFill>
                <a:latin typeface="Bahnschrift Light"/>
                <a:cs typeface="Bahnschrift Light"/>
              </a:rPr>
              <a:t>m</a:t>
            </a:r>
            <a:r>
              <a:rPr sz="3600" b="0" spc="-5" dirty="0">
                <a:solidFill>
                  <a:srgbClr val="EBF1DE"/>
                </a:solidFill>
                <a:latin typeface="Bahnschrift Light"/>
                <a:cs typeface="Bahnschrift Light"/>
              </a:rPr>
              <a:t>en</a:t>
            </a: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t</a:t>
            </a:r>
            <a:r>
              <a:rPr sz="3600" b="0" spc="30" dirty="0">
                <a:solidFill>
                  <a:srgbClr val="EBF1DE"/>
                </a:solidFill>
                <a:latin typeface="Times New Roman"/>
                <a:cs typeface="Times New Roman"/>
              </a:rPr>
              <a:t> </a:t>
            </a:r>
            <a:r>
              <a:rPr sz="3600" b="0" spc="10" dirty="0">
                <a:solidFill>
                  <a:srgbClr val="EBF1DE"/>
                </a:solidFill>
                <a:latin typeface="Bahnschrift Light"/>
                <a:cs typeface="Bahnschrift Light"/>
              </a:rPr>
              <a:t>a</a:t>
            </a: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nd</a:t>
            </a:r>
            <a:r>
              <a:rPr sz="3600" b="0" spc="45" dirty="0">
                <a:solidFill>
                  <a:srgbClr val="EBF1DE"/>
                </a:solidFill>
                <a:latin typeface="Times New Roman"/>
                <a:cs typeface="Times New Roman"/>
              </a:rPr>
              <a:t> </a:t>
            </a:r>
            <a:r>
              <a:rPr sz="3600" b="0" spc="15" dirty="0">
                <a:solidFill>
                  <a:srgbClr val="EBF1DE"/>
                </a:solidFill>
                <a:latin typeface="Bahnschrift Light"/>
                <a:cs typeface="Bahnschrift Light"/>
              </a:rPr>
              <a:t>H</a:t>
            </a:r>
            <a:r>
              <a:rPr sz="3600" b="0" spc="10" dirty="0">
                <a:solidFill>
                  <a:srgbClr val="EBF1DE"/>
                </a:solidFill>
                <a:latin typeface="Bahnschrift Light"/>
                <a:cs typeface="Bahnschrift Light"/>
              </a:rPr>
              <a:t>u</a:t>
            </a:r>
            <a:r>
              <a:rPr sz="3600" b="0" spc="-5" dirty="0">
                <a:solidFill>
                  <a:srgbClr val="EBF1DE"/>
                </a:solidFill>
                <a:latin typeface="Bahnschrift Light"/>
                <a:cs typeface="Bahnschrift Light"/>
              </a:rPr>
              <a:t>ma</a:t>
            </a: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n</a:t>
            </a:r>
            <a:r>
              <a:rPr sz="3600" b="0" spc="35" dirty="0">
                <a:solidFill>
                  <a:srgbClr val="EBF1DE"/>
                </a:solidFill>
                <a:latin typeface="Times New Roman"/>
                <a:cs typeface="Times New Roman"/>
              </a:rPr>
              <a:t> </a:t>
            </a:r>
            <a:r>
              <a:rPr sz="3600" b="0" spc="-15" dirty="0">
                <a:solidFill>
                  <a:srgbClr val="EBF1DE"/>
                </a:solidFill>
                <a:latin typeface="Bahnschrift Light"/>
                <a:cs typeface="Bahnschrift Light"/>
              </a:rPr>
              <a:t>P</a:t>
            </a:r>
            <a:r>
              <a:rPr sz="3600" b="0" dirty="0">
                <a:solidFill>
                  <a:srgbClr val="EBF1DE"/>
                </a:solidFill>
                <a:latin typeface="Bahnschrift Light"/>
                <a:cs typeface="Bahnschrift Light"/>
              </a:rPr>
              <a:t>o</a:t>
            </a:r>
            <a:r>
              <a:rPr sz="3600" b="0" spc="10" dirty="0">
                <a:solidFill>
                  <a:srgbClr val="EBF1DE"/>
                </a:solidFill>
                <a:latin typeface="Bahnschrift Light"/>
                <a:cs typeface="Bahnschrift Light"/>
              </a:rPr>
              <a:t>p</a:t>
            </a:r>
            <a:r>
              <a:rPr sz="3600" b="0" spc="-5" dirty="0">
                <a:solidFill>
                  <a:srgbClr val="EBF1DE"/>
                </a:solidFill>
                <a:latin typeface="Bahnschrift Light"/>
                <a:cs typeface="Bahnschrift Light"/>
              </a:rPr>
              <a:t>ul</a:t>
            </a:r>
            <a:r>
              <a:rPr sz="3600" b="0" spc="5" dirty="0">
                <a:solidFill>
                  <a:srgbClr val="EBF1DE"/>
                </a:solidFill>
                <a:latin typeface="Bahnschrift Light"/>
                <a:cs typeface="Bahnschrift Light"/>
              </a:rPr>
              <a:t>a</a:t>
            </a:r>
            <a:r>
              <a:rPr sz="3600" b="0" spc="-5" dirty="0">
                <a:solidFill>
                  <a:srgbClr val="EBF1DE"/>
                </a:solidFill>
                <a:latin typeface="Bahnschrift Light"/>
                <a:cs typeface="Bahnschrift Light"/>
              </a:rPr>
              <a:t>tion</a:t>
            </a:r>
            <a:endParaRPr sz="3600">
              <a:latin typeface="Bahnschrift Light"/>
              <a:cs typeface="Bahnschrift Ligh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77363" y="5258880"/>
            <a:ext cx="3332479" cy="432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Dr</a:t>
            </a:r>
            <a:r>
              <a:rPr sz="3200" b="0" dirty="0">
                <a:solidFill>
                  <a:srgbClr val="C3D69A"/>
                </a:solidFill>
                <a:latin typeface="Bahnschrift Light"/>
                <a:cs typeface="Bahnschrift Light"/>
              </a:rPr>
              <a:t>.</a:t>
            </a:r>
            <a:r>
              <a:rPr sz="3200" b="0" spc="55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3200" b="0" dirty="0">
                <a:solidFill>
                  <a:srgbClr val="C3D69A"/>
                </a:solidFill>
                <a:latin typeface="Bahnschrift Light"/>
                <a:cs typeface="Bahnschrift Light"/>
              </a:rPr>
              <a:t>Pra</a:t>
            </a:r>
            <a:r>
              <a:rPr sz="3200" b="0" spc="-15" dirty="0">
                <a:solidFill>
                  <a:srgbClr val="C3D69A"/>
                </a:solidFill>
                <a:latin typeface="Bahnschrift Light"/>
                <a:cs typeface="Bahnschrift Light"/>
              </a:rPr>
              <a:t>s</a:t>
            </a:r>
            <a:r>
              <a:rPr sz="32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enji</a:t>
            </a:r>
            <a:r>
              <a:rPr sz="3200" b="0" dirty="0">
                <a:solidFill>
                  <a:srgbClr val="C3D69A"/>
                </a:solidFill>
                <a:latin typeface="Bahnschrift Light"/>
                <a:cs typeface="Bahnschrift Light"/>
              </a:rPr>
              <a:t>t</a:t>
            </a:r>
            <a:r>
              <a:rPr sz="3200" b="0" spc="55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32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Adak</a:t>
            </a:r>
            <a:endParaRPr sz="3200">
              <a:latin typeface="Bahnschrift Light"/>
              <a:cs typeface="Bahnschrift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5575">
              <a:lnSpc>
                <a:spcPct val="100000"/>
              </a:lnSpc>
            </a:pPr>
            <a:r>
              <a:rPr spc="-5" dirty="0"/>
              <a:t>Disast</a:t>
            </a:r>
            <a:r>
              <a:rPr spc="-15" dirty="0"/>
              <a:t>e</a:t>
            </a:r>
            <a:r>
              <a:rPr dirty="0"/>
              <a:t>r</a:t>
            </a:r>
            <a:r>
              <a:rPr spc="-165" dirty="0">
                <a:latin typeface="Times New Roman"/>
                <a:cs typeface="Times New Roman"/>
              </a:rPr>
              <a:t> </a:t>
            </a:r>
            <a:r>
              <a:rPr spc="-5" dirty="0"/>
              <a:t>Manage</a:t>
            </a:r>
            <a:r>
              <a:rPr spc="-15" dirty="0"/>
              <a:t>m</a:t>
            </a:r>
            <a:r>
              <a:rPr dirty="0"/>
              <a:t>e</a:t>
            </a:r>
            <a:r>
              <a:rPr spc="-20" dirty="0"/>
              <a:t>n</a:t>
            </a:r>
            <a:r>
              <a:rPr dirty="0"/>
              <a:t>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17091" y="1599483"/>
            <a:ext cx="7971155" cy="4606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105" marR="767080">
              <a:lnSpc>
                <a:spcPts val="2160"/>
              </a:lnSpc>
            </a:pP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900" b="0" spc="-7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900" b="0" spc="-55" dirty="0">
                <a:solidFill>
                  <a:srgbClr val="365F90"/>
                </a:solidFill>
                <a:latin typeface="Bahnschrift Light"/>
                <a:cs typeface="Bahnschrift Light"/>
              </a:rPr>
              <a:t>isaste</a:t>
            </a:r>
            <a:r>
              <a:rPr sz="1900" b="0" spc="-50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900" b="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is</a:t>
            </a:r>
            <a:r>
              <a:rPr sz="1800" b="0" spc="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de</a:t>
            </a:r>
            <a:r>
              <a:rPr sz="1800" b="0" spc="5" dirty="0">
                <a:solidFill>
                  <a:srgbClr val="365F90"/>
                </a:solidFill>
                <a:latin typeface="Bahnschrift Light"/>
                <a:cs typeface="Bahnschrift Light"/>
              </a:rPr>
              <a:t>f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i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n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sudden</a:t>
            </a:r>
            <a:r>
              <a:rPr sz="1800" b="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ev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ent</a:t>
            </a:r>
            <a:r>
              <a:rPr sz="1800" b="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or</a:t>
            </a:r>
            <a:r>
              <a:rPr sz="1800" b="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ca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m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it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y</a:t>
            </a:r>
            <a:r>
              <a:rPr sz="1800" b="0" spc="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th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ca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use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ge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-</a:t>
            </a:r>
            <a:r>
              <a:rPr sz="1800" b="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ca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damag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an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destru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cti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o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n</a:t>
            </a:r>
            <a:r>
              <a:rPr sz="1800" b="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of</a:t>
            </a:r>
            <a:r>
              <a:rPr sz="1800" b="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hu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m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n</a:t>
            </a:r>
            <a:r>
              <a:rPr sz="1800" b="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if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an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p</a:t>
            </a:r>
            <a:r>
              <a:rPr sz="1800" b="0" spc="-35" dirty="0">
                <a:solidFill>
                  <a:srgbClr val="365F90"/>
                </a:solidFill>
                <a:latin typeface="Bahnschrift Light"/>
                <a:cs typeface="Bahnschrift Light"/>
              </a:rPr>
              <a:t>ro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pe</a:t>
            </a:r>
            <a:r>
              <a:rPr sz="1800" b="0" spc="-3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40" dirty="0">
                <a:solidFill>
                  <a:srgbClr val="365F90"/>
                </a:solidFill>
                <a:latin typeface="Bahnschrift Light"/>
                <a:cs typeface="Bahnschrift Light"/>
              </a:rPr>
              <a:t>y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.</a:t>
            </a:r>
            <a:endParaRPr sz="1800">
              <a:latin typeface="Bahnschrift Light"/>
              <a:cs typeface="Bahnschrift Light"/>
            </a:endParaRPr>
          </a:p>
          <a:p>
            <a:pPr>
              <a:lnSpc>
                <a:spcPct val="100000"/>
              </a:lnSpc>
              <a:spcBef>
                <a:spcPts val="43"/>
              </a:spcBef>
            </a:pPr>
            <a:endParaRPr sz="15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800" b="1" spc="-40" dirty="0">
                <a:solidFill>
                  <a:srgbClr val="15365D"/>
                </a:solidFill>
                <a:latin typeface="Bahnschrift"/>
                <a:cs typeface="Bahnschrift"/>
              </a:rPr>
              <a:t>T</a:t>
            </a:r>
            <a:r>
              <a:rPr sz="1800" b="1" spc="-55" dirty="0">
                <a:solidFill>
                  <a:srgbClr val="15365D"/>
                </a:solidFill>
                <a:latin typeface="Bahnschrift"/>
                <a:cs typeface="Bahnschrift"/>
              </a:rPr>
              <a:t>y</a:t>
            </a:r>
            <a:r>
              <a:rPr sz="1800" b="1" spc="-45" dirty="0">
                <a:solidFill>
                  <a:srgbClr val="15365D"/>
                </a:solidFill>
                <a:latin typeface="Bahnschrift"/>
                <a:cs typeface="Bahnschrift"/>
              </a:rPr>
              <a:t>pe</a:t>
            </a:r>
            <a:r>
              <a:rPr sz="1800" b="1" spc="-10" dirty="0">
                <a:solidFill>
                  <a:srgbClr val="15365D"/>
                </a:solidFill>
                <a:latin typeface="Bahnschrift"/>
                <a:cs typeface="Bahnschrift"/>
              </a:rPr>
              <a:t>s</a:t>
            </a:r>
            <a:r>
              <a:rPr sz="1800" b="1" spc="-55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15365D"/>
                </a:solidFill>
                <a:latin typeface="Bahnschrift"/>
                <a:cs typeface="Bahnschrift"/>
              </a:rPr>
              <a:t>of</a:t>
            </a:r>
            <a:r>
              <a:rPr sz="1800" b="1" spc="70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15365D"/>
                </a:solidFill>
                <a:latin typeface="Bahnschrift"/>
                <a:cs typeface="Bahnschrift"/>
              </a:rPr>
              <a:t>Disa</a:t>
            </a:r>
            <a:r>
              <a:rPr sz="1800" b="1" spc="-5" dirty="0">
                <a:solidFill>
                  <a:srgbClr val="15365D"/>
                </a:solidFill>
                <a:latin typeface="Bahnschrift"/>
                <a:cs typeface="Bahnschrift"/>
              </a:rPr>
              <a:t>s</a:t>
            </a:r>
            <a:r>
              <a:rPr sz="1800" b="1" spc="-15" dirty="0">
                <a:solidFill>
                  <a:srgbClr val="15365D"/>
                </a:solidFill>
                <a:latin typeface="Bahnschrift"/>
                <a:cs typeface="Bahnschrift"/>
              </a:rPr>
              <a:t>ters</a:t>
            </a:r>
            <a:endParaRPr sz="1800">
              <a:latin typeface="Bahnschrift"/>
              <a:cs typeface="Bahnschrif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650">
              <a:latin typeface="Times New Roman"/>
              <a:cs typeface="Times New Roman"/>
            </a:endParaRPr>
          </a:p>
          <a:p>
            <a:pPr marL="1257300">
              <a:lnSpc>
                <a:spcPct val="100000"/>
              </a:lnSpc>
            </a:pPr>
            <a:r>
              <a:rPr sz="1800" b="1" spc="-5" dirty="0">
                <a:solidFill>
                  <a:srgbClr val="5F4879"/>
                </a:solidFill>
                <a:latin typeface="Bahnschrift"/>
                <a:cs typeface="Bahnschrift"/>
              </a:rPr>
              <a:t>Na</a:t>
            </a:r>
            <a:r>
              <a:rPr sz="1800" b="1" dirty="0">
                <a:solidFill>
                  <a:srgbClr val="5F4879"/>
                </a:solidFill>
                <a:latin typeface="Bahnschrift"/>
                <a:cs typeface="Bahnschrift"/>
              </a:rPr>
              <a:t>t</a:t>
            </a:r>
            <a:r>
              <a:rPr sz="1800" b="1" spc="-15" dirty="0">
                <a:solidFill>
                  <a:srgbClr val="5F4879"/>
                </a:solidFill>
                <a:latin typeface="Bahnschrift"/>
                <a:cs typeface="Bahnschrift"/>
              </a:rPr>
              <a:t>ura</a:t>
            </a:r>
            <a:r>
              <a:rPr sz="1800" b="1" spc="-10" dirty="0">
                <a:solidFill>
                  <a:srgbClr val="5F4879"/>
                </a:solidFill>
                <a:latin typeface="Bahnschrift"/>
                <a:cs typeface="Bahnschrift"/>
              </a:rPr>
              <a:t>l</a:t>
            </a:r>
            <a:r>
              <a:rPr sz="1800" b="1" dirty="0">
                <a:solidFill>
                  <a:srgbClr val="5F4879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5F4879"/>
                </a:solidFill>
                <a:latin typeface="Bahnschrift"/>
                <a:cs typeface="Bahnschrift"/>
              </a:rPr>
              <a:t>Disa</a:t>
            </a:r>
            <a:r>
              <a:rPr sz="1800" b="1" spc="-5" dirty="0">
                <a:solidFill>
                  <a:srgbClr val="5F4879"/>
                </a:solidFill>
                <a:latin typeface="Bahnschrift"/>
                <a:cs typeface="Bahnschrift"/>
              </a:rPr>
              <a:t>s</a:t>
            </a:r>
            <a:r>
              <a:rPr sz="1800" b="1" spc="-15" dirty="0">
                <a:solidFill>
                  <a:srgbClr val="5F4879"/>
                </a:solidFill>
                <a:latin typeface="Bahnschrift"/>
                <a:cs typeface="Bahnschrift"/>
              </a:rPr>
              <a:t>ters</a:t>
            </a:r>
            <a:endParaRPr sz="1800">
              <a:latin typeface="Bahnschrift"/>
              <a:cs typeface="Bahnschrift"/>
            </a:endParaRPr>
          </a:p>
          <a:p>
            <a:pPr>
              <a:lnSpc>
                <a:spcPct val="100000"/>
              </a:lnSpc>
              <a:spcBef>
                <a:spcPts val="11"/>
              </a:spcBef>
            </a:pPr>
            <a:endParaRPr sz="1900">
              <a:latin typeface="Times New Roman"/>
              <a:cs typeface="Times New Roman"/>
            </a:endParaRPr>
          </a:p>
          <a:p>
            <a:pPr marL="1256030">
              <a:lnSpc>
                <a:spcPct val="100000"/>
              </a:lnSpc>
            </a:pPr>
            <a:r>
              <a:rPr sz="1700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Ai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-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–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Hurrica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n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cyclones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sto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m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c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.</a:t>
            </a:r>
            <a:endParaRPr sz="1800">
              <a:latin typeface="Bahnschrift Light"/>
              <a:cs typeface="Bahnschrift Light"/>
            </a:endParaRPr>
          </a:p>
          <a:p>
            <a:pPr marL="1256030">
              <a:lnSpc>
                <a:spcPct val="100000"/>
              </a:lnSpc>
            </a:pPr>
            <a:r>
              <a:rPr sz="1700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45" dirty="0">
                <a:solidFill>
                  <a:srgbClr val="365F90"/>
                </a:solidFill>
                <a:latin typeface="Bahnschrift Light"/>
                <a:cs typeface="Bahnschrift Light"/>
              </a:rPr>
              <a:t>W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at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4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-</a:t>
            </a:r>
            <a:r>
              <a:rPr sz="1800" b="0" spc="-3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4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at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–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Fl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oo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s,</a:t>
            </a:r>
            <a:r>
              <a:rPr sz="1800" b="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drought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7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tc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.</a:t>
            </a:r>
            <a:endParaRPr sz="1800">
              <a:latin typeface="Bahnschrift Light"/>
              <a:cs typeface="Bahnschrift Light"/>
            </a:endParaRPr>
          </a:p>
          <a:p>
            <a:pPr marL="1426845" indent="-170815">
              <a:lnSpc>
                <a:spcPct val="100000"/>
              </a:lnSpc>
              <a:buSzPct val="94444"/>
              <a:buFont typeface="Arial"/>
              <a:buChar char="•"/>
              <a:tabLst>
                <a:tab pos="1427480" algn="l"/>
              </a:tabLst>
            </a:pP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Earth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-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at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–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Ea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hqu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akes,</a:t>
            </a:r>
            <a:r>
              <a:rPr sz="1800" b="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lan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d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lid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volcan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ic</a:t>
            </a:r>
            <a:r>
              <a:rPr sz="1800" b="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er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u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pt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i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on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s,</a:t>
            </a:r>
            <a:r>
              <a:rPr sz="1800" b="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e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c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.</a:t>
            </a:r>
            <a:endParaRPr sz="1800">
              <a:latin typeface="Bahnschrift Light"/>
              <a:cs typeface="Bahnschrift Light"/>
            </a:endParaRPr>
          </a:p>
          <a:p>
            <a:pPr>
              <a:lnSpc>
                <a:spcPct val="100000"/>
              </a:lnSpc>
              <a:spcBef>
                <a:spcPts val="11"/>
              </a:spcBef>
            </a:pPr>
            <a:endParaRPr sz="1900">
              <a:latin typeface="Times New Roman"/>
              <a:cs typeface="Times New Roman"/>
            </a:endParaRPr>
          </a:p>
          <a:p>
            <a:pPr marL="1257300">
              <a:lnSpc>
                <a:spcPct val="100000"/>
              </a:lnSpc>
            </a:pPr>
            <a:r>
              <a:rPr sz="1800" b="1" spc="-5" dirty="0">
                <a:solidFill>
                  <a:srgbClr val="5F4879"/>
                </a:solidFill>
                <a:latin typeface="Bahnschrift"/>
                <a:cs typeface="Bahnschrift"/>
              </a:rPr>
              <a:t>M</a:t>
            </a:r>
            <a:r>
              <a:rPr sz="1800" b="1" spc="5" dirty="0">
                <a:solidFill>
                  <a:srgbClr val="5F4879"/>
                </a:solidFill>
                <a:latin typeface="Bahnschrift"/>
                <a:cs typeface="Bahnschrift"/>
              </a:rPr>
              <a:t>a</a:t>
            </a:r>
            <a:r>
              <a:rPr sz="1800" b="1" spc="-10" dirty="0">
                <a:solidFill>
                  <a:srgbClr val="5F4879"/>
                </a:solidFill>
                <a:latin typeface="Bahnschrift"/>
                <a:cs typeface="Bahnschrift"/>
              </a:rPr>
              <a:t>n</a:t>
            </a:r>
            <a:r>
              <a:rPr sz="1800" b="1" dirty="0">
                <a:solidFill>
                  <a:srgbClr val="5F4879"/>
                </a:solidFill>
                <a:latin typeface="Bahnschrift"/>
                <a:cs typeface="Bahnschrift"/>
              </a:rPr>
              <a:t>-</a:t>
            </a:r>
            <a:r>
              <a:rPr sz="1800" b="1" spc="-5" dirty="0">
                <a:solidFill>
                  <a:srgbClr val="5F4879"/>
                </a:solidFill>
                <a:latin typeface="Bahnschrift"/>
                <a:cs typeface="Bahnschrift"/>
              </a:rPr>
              <a:t>mad</a:t>
            </a:r>
            <a:r>
              <a:rPr sz="1800" b="1" dirty="0">
                <a:solidFill>
                  <a:srgbClr val="5F4879"/>
                </a:solidFill>
                <a:latin typeface="Bahnschrift"/>
                <a:cs typeface="Bahnschrift"/>
              </a:rPr>
              <a:t>e</a:t>
            </a:r>
            <a:r>
              <a:rPr sz="1800" b="1" spc="-25" dirty="0">
                <a:solidFill>
                  <a:srgbClr val="5F4879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5F4879"/>
                </a:solidFill>
                <a:latin typeface="Bahnschrift"/>
                <a:cs typeface="Bahnschrift"/>
              </a:rPr>
              <a:t>Disa</a:t>
            </a:r>
            <a:r>
              <a:rPr sz="1800" b="1" spc="-5" dirty="0">
                <a:solidFill>
                  <a:srgbClr val="5F4879"/>
                </a:solidFill>
                <a:latin typeface="Bahnschrift"/>
                <a:cs typeface="Bahnschrift"/>
              </a:rPr>
              <a:t>s</a:t>
            </a:r>
            <a:r>
              <a:rPr sz="1800" b="1" spc="-15" dirty="0">
                <a:solidFill>
                  <a:srgbClr val="5F4879"/>
                </a:solidFill>
                <a:latin typeface="Bahnschrift"/>
                <a:cs typeface="Bahnschrift"/>
              </a:rPr>
              <a:t>ters</a:t>
            </a:r>
            <a:endParaRPr sz="1800">
              <a:latin typeface="Bahnschrift"/>
              <a:cs typeface="Bahnschrift"/>
            </a:endParaRPr>
          </a:p>
          <a:p>
            <a:pPr>
              <a:lnSpc>
                <a:spcPct val="100000"/>
              </a:lnSpc>
              <a:spcBef>
                <a:spcPts val="23"/>
              </a:spcBef>
            </a:pPr>
            <a:endParaRPr sz="1900">
              <a:latin typeface="Times New Roman"/>
              <a:cs typeface="Times New Roman"/>
            </a:endParaRPr>
          </a:p>
          <a:p>
            <a:pPr marL="1256030">
              <a:lnSpc>
                <a:spcPct val="100000"/>
              </a:lnSpc>
            </a:pPr>
            <a:r>
              <a:rPr sz="1700" spc="5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Indus</a:t>
            </a:r>
            <a:r>
              <a:rPr sz="1800" b="0" spc="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rial</a:t>
            </a:r>
            <a:r>
              <a:rPr sz="1800" b="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ac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ciden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endParaRPr sz="1800">
              <a:latin typeface="Bahnschrift Light"/>
              <a:cs typeface="Bahnschrift Light"/>
            </a:endParaRPr>
          </a:p>
          <a:p>
            <a:pPr marL="1256030">
              <a:lnSpc>
                <a:spcPct val="100000"/>
              </a:lnSpc>
            </a:pPr>
            <a:r>
              <a:rPr sz="1700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55" dirty="0">
                <a:solidFill>
                  <a:srgbClr val="365F90"/>
                </a:solidFill>
                <a:latin typeface="Bahnschrift Light"/>
                <a:cs typeface="Bahnschrift Light"/>
              </a:rPr>
              <a:t>W</a:t>
            </a:r>
            <a:r>
              <a:rPr sz="1800" b="0" spc="-35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45" dirty="0">
                <a:solidFill>
                  <a:srgbClr val="365F90"/>
                </a:solidFill>
                <a:latin typeface="Bahnschrift Light"/>
                <a:cs typeface="Bahnschrift Light"/>
              </a:rPr>
              <a:t>rs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-6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ri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o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terro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i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m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,</a:t>
            </a:r>
            <a:r>
              <a:rPr sz="1800" b="0" spc="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etc.</a:t>
            </a:r>
            <a:endParaRPr sz="1800">
              <a:latin typeface="Bahnschrift Light"/>
              <a:cs typeface="Bahnschrift Light"/>
            </a:endParaRPr>
          </a:p>
          <a:p>
            <a:pPr marL="1256030">
              <a:lnSpc>
                <a:spcPct val="100000"/>
              </a:lnSpc>
            </a:pPr>
            <a:r>
              <a:rPr sz="1700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40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45" dirty="0">
                <a:solidFill>
                  <a:srgbClr val="365F90"/>
                </a:solidFill>
                <a:latin typeface="Bahnschrift Light"/>
                <a:cs typeface="Bahnschrift Light"/>
              </a:rPr>
              <a:t>o</a:t>
            </a:r>
            <a:r>
              <a:rPr sz="1800" b="0" spc="-30" dirty="0">
                <a:solidFill>
                  <a:srgbClr val="365F90"/>
                </a:solidFill>
                <a:latin typeface="Bahnschrift Light"/>
                <a:cs typeface="Bahnschrift Light"/>
              </a:rPr>
              <a:t>x</a:t>
            </a:r>
            <a:r>
              <a:rPr sz="1800" b="0" spc="-35" dirty="0">
                <a:solidFill>
                  <a:srgbClr val="365F90"/>
                </a:solidFill>
                <a:latin typeface="Bahnschrift Light"/>
                <a:cs typeface="Bahnschrift Light"/>
              </a:rPr>
              <a:t>i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c</a:t>
            </a:r>
            <a:r>
              <a:rPr sz="1800" b="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pil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l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endParaRPr sz="1800">
              <a:latin typeface="Bahnschrift Light"/>
              <a:cs typeface="Bahnschrift Light"/>
            </a:endParaRPr>
          </a:p>
          <a:p>
            <a:pPr marL="1256030">
              <a:lnSpc>
                <a:spcPct val="100000"/>
              </a:lnSpc>
            </a:pPr>
            <a:r>
              <a:rPr sz="1700" dirty="0">
                <a:latin typeface="Arial"/>
                <a:cs typeface="Arial"/>
              </a:rPr>
              <a:t>•</a:t>
            </a:r>
            <a:r>
              <a:rPr sz="1700" spc="-285" dirty="0">
                <a:latin typeface="Arial"/>
                <a:cs typeface="Arial"/>
              </a:rPr>
              <a:t> 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r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ns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p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or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tat</a:t>
            </a:r>
            <a:r>
              <a:rPr sz="1800" b="0" spc="-20" dirty="0">
                <a:solidFill>
                  <a:srgbClr val="365F90"/>
                </a:solidFill>
                <a:latin typeface="Bahnschrift Light"/>
                <a:cs typeface="Bahnschrift Light"/>
              </a:rPr>
              <a:t>io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n</a:t>
            </a:r>
            <a:r>
              <a:rPr sz="1800" b="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365F90"/>
                </a:solidFill>
                <a:latin typeface="Bahnschrift Light"/>
                <a:cs typeface="Bahnschrift Light"/>
              </a:rPr>
              <a:t>a</a:t>
            </a:r>
            <a:r>
              <a:rPr sz="1800" b="0" dirty="0">
                <a:solidFill>
                  <a:srgbClr val="365F90"/>
                </a:solidFill>
                <a:latin typeface="Bahnschrift Light"/>
                <a:cs typeface="Bahnschrift Light"/>
              </a:rPr>
              <a:t>cc</a:t>
            </a:r>
            <a:r>
              <a:rPr sz="1800" b="0" spc="5" dirty="0">
                <a:solidFill>
                  <a:srgbClr val="365F90"/>
                </a:solidFill>
                <a:latin typeface="Bahnschrift Light"/>
                <a:cs typeface="Bahnschrift Light"/>
              </a:rPr>
              <a:t>i</a:t>
            </a:r>
            <a:r>
              <a:rPr sz="1800" b="0" spc="-15" dirty="0">
                <a:solidFill>
                  <a:srgbClr val="365F90"/>
                </a:solidFill>
                <a:latin typeface="Bahnschrift Light"/>
                <a:cs typeface="Bahnschrift Light"/>
              </a:rPr>
              <a:t>den</a:t>
            </a:r>
            <a:r>
              <a:rPr sz="1800" b="0" spc="-25" dirty="0">
                <a:solidFill>
                  <a:srgbClr val="365F90"/>
                </a:solidFill>
                <a:latin typeface="Bahnschrift Light"/>
                <a:cs typeface="Bahnschrift Light"/>
              </a:rPr>
              <a:t>t</a:t>
            </a:r>
            <a:r>
              <a:rPr sz="1800" b="0" spc="-10" dirty="0">
                <a:solidFill>
                  <a:srgbClr val="365F90"/>
                </a:solidFill>
                <a:latin typeface="Bahnschrift Light"/>
                <a:cs typeface="Bahnschrift Light"/>
              </a:rPr>
              <a:t>s</a:t>
            </a:r>
            <a:endParaRPr sz="1800">
              <a:latin typeface="Bahnschrift Light"/>
              <a:cs typeface="Bahnschrift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8046" y="451527"/>
            <a:ext cx="5458460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400" spc="-5" dirty="0">
                <a:solidFill>
                  <a:srgbClr val="FFFFFF"/>
                </a:solidFill>
                <a:latin typeface="Arial"/>
                <a:cs typeface="Arial"/>
              </a:rPr>
              <a:t>Di</a:t>
            </a:r>
            <a:r>
              <a:rPr sz="4400" spc="-2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400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400" spc="-3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44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400" spc="-2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40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4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4400" spc="-2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400" spc="-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4400" spc="-3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400" spc="-5" dirty="0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sz="4400" spc="-3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400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4400" spc="-2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400" spc="-5" dirty="0">
                <a:solidFill>
                  <a:srgbClr val="FFFFFF"/>
                </a:solidFill>
                <a:latin typeface="Arial"/>
                <a:cs typeface="Arial"/>
              </a:rPr>
              <a:t>nt</a:t>
            </a:r>
            <a:endParaRPr sz="4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630" y="1683411"/>
            <a:ext cx="6823709" cy="3555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30" dirty="0">
                <a:solidFill>
                  <a:srgbClr val="FF0000"/>
                </a:solidFill>
                <a:latin typeface="Arial"/>
                <a:cs typeface="Arial"/>
              </a:rPr>
              <a:t>Ob</a:t>
            </a:r>
            <a:r>
              <a:rPr sz="2400" b="1" spc="-10" dirty="0">
                <a:solidFill>
                  <a:srgbClr val="FF0000"/>
                </a:solidFill>
                <a:latin typeface="Arial"/>
                <a:cs typeface="Arial"/>
              </a:rPr>
              <a:t>j</a:t>
            </a:r>
            <a:r>
              <a:rPr sz="2400" b="1" spc="-40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c</a:t>
            </a:r>
            <a:r>
              <a:rPr sz="2400" b="1" spc="-10" dirty="0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sz="2400" b="1" spc="-25" dirty="0">
                <a:solidFill>
                  <a:srgbClr val="FF0000"/>
                </a:solidFill>
                <a:latin typeface="Arial"/>
                <a:cs typeface="Arial"/>
              </a:rPr>
              <a:t>i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ves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: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400"/>
              </a:spcBef>
              <a:buFont typeface="Arial"/>
              <a:buAutoNum type="arabicPeriod"/>
              <a:tabLst>
                <a:tab pos="469900" algn="l"/>
              </a:tabLst>
            </a:pP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edu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,</a:t>
            </a:r>
            <a:r>
              <a:rPr sz="2000" spc="1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4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v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oid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,</a:t>
            </a:r>
            <a:r>
              <a:rPr sz="2000" spc="3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lo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sses</a:t>
            </a:r>
            <a:r>
              <a:rPr sz="2000" spc="-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m</a:t>
            </a:r>
            <a:r>
              <a:rPr sz="2000" spc="5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di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te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409"/>
              </a:spcBef>
              <a:buFont typeface="Arial"/>
              <a:buAutoNum type="arabicPeriod"/>
              <a:tabLst>
                <a:tab pos="469900" algn="l"/>
              </a:tabLst>
            </a:pP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su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1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si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an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ce</a:t>
            </a:r>
            <a:r>
              <a:rPr sz="2000" spc="-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5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v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ctims</a:t>
            </a: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395"/>
              </a:spcBef>
              <a:buFont typeface="Arial"/>
              <a:buAutoNum type="arabicPeriod"/>
              <a:tabLst>
                <a:tab pos="469900" algn="l"/>
              </a:tabLst>
            </a:pP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Achieve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api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d</a:t>
            </a:r>
            <a:r>
              <a:rPr sz="2000" spc="2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and</a:t>
            </a:r>
            <a:r>
              <a:rPr sz="2000" spc="4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65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i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v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7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ov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y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2400" b="1" spc="-20" dirty="0">
                <a:solidFill>
                  <a:srgbClr val="FF0000"/>
                </a:solidFill>
                <a:latin typeface="Arial"/>
                <a:cs typeface="Arial"/>
              </a:rPr>
              <a:t>D</a:t>
            </a:r>
            <a:r>
              <a:rPr sz="2400" b="1" spc="-10" dirty="0">
                <a:solidFill>
                  <a:srgbClr val="FF0000"/>
                </a:solidFill>
                <a:latin typeface="Arial"/>
                <a:cs typeface="Arial"/>
              </a:rPr>
              <a:t>i</a:t>
            </a:r>
            <a:r>
              <a:rPr sz="2400" b="1" spc="-40" dirty="0">
                <a:solidFill>
                  <a:srgbClr val="FF0000"/>
                </a:solidFill>
                <a:latin typeface="Arial"/>
                <a:cs typeface="Arial"/>
              </a:rPr>
              <a:t>s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as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t</a:t>
            </a:r>
            <a:r>
              <a:rPr sz="2400" b="1" spc="-25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r</a:t>
            </a:r>
            <a:r>
              <a:rPr sz="2400" b="1" spc="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FF0000"/>
                </a:solidFill>
                <a:latin typeface="Arial"/>
                <a:cs typeface="Arial"/>
              </a:rPr>
              <a:t>m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sz="2400" b="1" spc="-30" dirty="0">
                <a:solidFill>
                  <a:srgbClr val="FF0000"/>
                </a:solidFill>
                <a:latin typeface="Arial"/>
                <a:cs typeface="Arial"/>
              </a:rPr>
              <a:t>n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sz="2400" b="1" spc="-30" dirty="0">
                <a:solidFill>
                  <a:srgbClr val="FF0000"/>
                </a:solidFill>
                <a:latin typeface="Arial"/>
                <a:cs typeface="Arial"/>
              </a:rPr>
              <a:t>g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2400" b="1" spc="-10" dirty="0">
                <a:solidFill>
                  <a:srgbClr val="FF0000"/>
                </a:solidFill>
                <a:latin typeface="Arial"/>
                <a:cs typeface="Arial"/>
              </a:rPr>
              <a:t>m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sz="2400" b="1" spc="-30" dirty="0">
                <a:solidFill>
                  <a:srgbClr val="FF0000"/>
                </a:solidFill>
                <a:latin typeface="Arial"/>
                <a:cs typeface="Arial"/>
              </a:rPr>
              <a:t>n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t: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409"/>
              </a:spcBef>
              <a:buFont typeface="Arial"/>
              <a:buAutoNum type="arabicPeriod" startAt="4"/>
              <a:tabLst>
                <a:tab pos="469900" algn="l"/>
              </a:tabLst>
            </a:pP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Mi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iga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ion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:</a:t>
            </a:r>
            <a:r>
              <a:rPr sz="2000" spc="3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Minimizi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g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the</a:t>
            </a:r>
            <a:r>
              <a:rPr sz="2000" spc="1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po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sible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65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1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spc="3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spc="1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di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400"/>
              </a:spcBef>
              <a:buFont typeface="Arial"/>
              <a:buAutoNum type="arabicPeriod" startAt="4"/>
              <a:tabLst>
                <a:tab pos="469900" algn="l"/>
              </a:tabLst>
            </a:pP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P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epa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edne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: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Planning</a:t>
            </a:r>
            <a:r>
              <a:rPr sz="2000" spc="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ho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w</a:t>
            </a:r>
            <a:r>
              <a:rPr sz="2000" spc="2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2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p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d</a:t>
            </a:r>
            <a:r>
              <a:rPr sz="2000" spc="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1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spc="14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di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endParaRPr sz="2000">
              <a:latin typeface="Arial"/>
              <a:cs typeface="Arial"/>
            </a:endParaRPr>
          </a:p>
          <a:p>
            <a:pPr marL="469900" marR="209550" indent="-457200">
              <a:lnSpc>
                <a:spcPct val="100000"/>
              </a:lnSpc>
              <a:spcBef>
                <a:spcPts val="405"/>
              </a:spcBef>
              <a:buFont typeface="Arial"/>
              <a:buAutoNum type="arabicPeriod" startAt="4"/>
              <a:tabLst>
                <a:tab pos="469900" algn="l"/>
                <a:tab pos="1562735" algn="l"/>
              </a:tabLst>
            </a:pP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es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p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se:</a:t>
            </a:r>
            <a:r>
              <a:rPr sz="2000" spc="-3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54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35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k</a:t>
            </a:r>
            <a:r>
              <a:rPr sz="2000" spc="-40" dirty="0">
                <a:solidFill>
                  <a:srgbClr val="0A0A00"/>
                </a:solidFill>
                <a:latin typeface="Arial"/>
                <a:cs typeface="Arial"/>
              </a:rPr>
              <a:t>i</a:t>
            </a:r>
            <a:r>
              <a:rPr sz="2000" spc="-35" dirty="0">
                <a:solidFill>
                  <a:srgbClr val="0A0A00"/>
                </a:solidFill>
                <a:latin typeface="Arial"/>
                <a:cs typeface="Arial"/>
              </a:rPr>
              <a:t>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g</a:t>
            </a:r>
            <a:r>
              <a:rPr sz="2000" spc="-1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immedia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4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m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u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3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s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av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li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2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and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p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25" dirty="0">
                <a:solidFill>
                  <a:srgbClr val="0A0A00"/>
                </a:solidFill>
                <a:latin typeface="Arial"/>
                <a:cs typeface="Arial"/>
              </a:rPr>
              <a:t>ope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3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75" dirty="0">
                <a:solidFill>
                  <a:srgbClr val="0A0A00"/>
                </a:solidFill>
                <a:latin typeface="Arial"/>
                <a:cs typeface="Arial"/>
              </a:rPr>
              <a:t>y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,</a:t>
            </a:r>
            <a:r>
              <a:rPr sz="2000" dirty="0">
                <a:solidFill>
                  <a:srgbClr val="0A0A00"/>
                </a:solidFill>
                <a:latin typeface="Times New Roman"/>
                <a:cs typeface="Times New Roman"/>
              </a:rPr>
              <a:t>	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p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v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idin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g</a:t>
            </a:r>
            <a:r>
              <a:rPr sz="2000" spc="3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medi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l</a:t>
            </a:r>
            <a:r>
              <a:rPr sz="2000" spc="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35" dirty="0">
                <a:solidFill>
                  <a:srgbClr val="0A0A00"/>
                </a:solidFill>
                <a:latin typeface="Arial"/>
                <a:cs typeface="Arial"/>
              </a:rPr>
              <a:t>re</a:t>
            </a:r>
            <a:r>
              <a:rPr sz="2000" spc="-40" dirty="0">
                <a:solidFill>
                  <a:srgbClr val="0A0A00"/>
                </a:solidFill>
                <a:latin typeface="Arial"/>
                <a:cs typeface="Arial"/>
              </a:rPr>
              <a:t>li</a:t>
            </a:r>
            <a:r>
              <a:rPr sz="2000" spc="-3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45" dirty="0">
                <a:solidFill>
                  <a:srgbClr val="0A0A00"/>
                </a:solidFill>
                <a:latin typeface="Arial"/>
                <a:cs typeface="Arial"/>
              </a:rPr>
              <a:t>f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,</a:t>
            </a:r>
            <a:r>
              <a:rPr sz="2000" spc="4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c.</a:t>
            </a:r>
            <a:endParaRPr sz="20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395"/>
              </a:spcBef>
              <a:buFont typeface="Arial"/>
              <a:buAutoNum type="arabicPeriod" startAt="4"/>
              <a:tabLst>
                <a:tab pos="469900" algn="l"/>
              </a:tabLst>
            </a:pP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ov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y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:</a:t>
            </a:r>
            <a:r>
              <a:rPr sz="2000" spc="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e</a:t>
            </a:r>
            <a:r>
              <a:rPr sz="2000" spc="-20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u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nin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g</a:t>
            </a:r>
            <a:r>
              <a:rPr sz="2000" spc="3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the</a:t>
            </a:r>
            <a:r>
              <a:rPr sz="2000" spc="3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m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m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u</a:t>
            </a:r>
            <a:r>
              <a:rPr sz="2000" spc="-10" dirty="0">
                <a:solidFill>
                  <a:srgbClr val="0A0A00"/>
                </a:solidFill>
                <a:latin typeface="Arial"/>
                <a:cs typeface="Arial"/>
              </a:rPr>
              <a:t>n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it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y</a:t>
            </a:r>
            <a:r>
              <a:rPr sz="2000" spc="-10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2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no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r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m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a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l</a:t>
            </a:r>
            <a:r>
              <a:rPr sz="2000" spc="55" dirty="0">
                <a:solidFill>
                  <a:srgbClr val="0A0A00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rgbClr val="0A0A00"/>
                </a:solidFill>
                <a:latin typeface="Arial"/>
                <a:cs typeface="Arial"/>
              </a:rPr>
              <a:t>c</a:t>
            </a:r>
            <a:r>
              <a:rPr sz="2000" spc="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ndi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t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i</a:t>
            </a:r>
            <a:r>
              <a:rPr sz="2000" spc="-15" dirty="0">
                <a:solidFill>
                  <a:srgbClr val="0A0A00"/>
                </a:solidFill>
                <a:latin typeface="Arial"/>
                <a:cs typeface="Arial"/>
              </a:rPr>
              <a:t>o</a:t>
            </a:r>
            <a:r>
              <a:rPr sz="2000" spc="-5" dirty="0">
                <a:solidFill>
                  <a:srgbClr val="0A0A00"/>
                </a:solidFill>
                <a:latin typeface="Arial"/>
                <a:cs typeface="Arial"/>
              </a:rPr>
              <a:t>ns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8046" y="521239"/>
            <a:ext cx="2569845" cy="5854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400" spc="-1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art</a:t>
            </a:r>
            <a:r>
              <a:rPr sz="4400" spc="-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4400" spc="-10" dirty="0">
                <a:solidFill>
                  <a:srgbClr val="FFFFFF"/>
                </a:solidFill>
                <a:latin typeface="Times New Roman"/>
                <a:cs typeface="Times New Roman"/>
              </a:rPr>
              <a:t>qu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4400" spc="-10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7609" y="1617332"/>
            <a:ext cx="7451725" cy="4546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</a:pP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he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term</a:t>
            </a:r>
            <a:r>
              <a:rPr sz="22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i="1" spc="-15" dirty="0">
                <a:solidFill>
                  <a:srgbClr val="365F90"/>
                </a:solidFill>
                <a:latin typeface="Times New Roman"/>
                <a:cs typeface="Times New Roman"/>
              </a:rPr>
              <a:t>ea</a:t>
            </a:r>
            <a:r>
              <a:rPr sz="2200" i="1" spc="-25" dirty="0">
                <a:solidFill>
                  <a:srgbClr val="365F90"/>
                </a:solidFill>
                <a:latin typeface="Times New Roman"/>
                <a:cs typeface="Times New Roman"/>
              </a:rPr>
              <a:t>rt</a:t>
            </a:r>
            <a:r>
              <a:rPr sz="2200" i="1" spc="-15" dirty="0">
                <a:solidFill>
                  <a:srgbClr val="365F90"/>
                </a:solidFill>
                <a:latin typeface="Times New Roman"/>
                <a:cs typeface="Times New Roman"/>
              </a:rPr>
              <a:t>hquake</a:t>
            </a:r>
            <a:r>
              <a:rPr sz="2200" i="1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to</a:t>
            </a:r>
            <a:r>
              <a:rPr sz="22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desc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be</a:t>
            </a:r>
            <a:r>
              <a:rPr sz="220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2200" spc="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se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ic</a:t>
            </a:r>
            <a:r>
              <a:rPr sz="220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nt,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ca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na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ur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2200" spc="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or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con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equ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nce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</a:t>
            </a:r>
            <a:r>
              <a:rPr sz="2200" spc="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viti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th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le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ds</a:t>
            </a:r>
            <a:r>
              <a:rPr sz="2200" spc="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to</a:t>
            </a:r>
            <a:r>
              <a:rPr sz="2200" spc="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he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neration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vast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ng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seis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ic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waves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1"/>
              </a:spcBef>
            </a:pPr>
            <a:endParaRPr sz="3100">
              <a:latin typeface="Times New Roman"/>
              <a:cs typeface="Times New Roman"/>
            </a:endParaRPr>
          </a:p>
          <a:p>
            <a:pPr marL="99060">
              <a:lnSpc>
                <a:spcPct val="100000"/>
              </a:lnSpc>
            </a:pPr>
            <a:r>
              <a:rPr sz="2300" b="1" spc="-5" dirty="0">
                <a:solidFill>
                  <a:srgbClr val="5F4879"/>
                </a:solidFill>
                <a:latin typeface="Times New Roman"/>
                <a:cs typeface="Times New Roman"/>
              </a:rPr>
              <a:t>Ca</a:t>
            </a:r>
            <a:r>
              <a:rPr sz="2300" b="1" dirty="0">
                <a:solidFill>
                  <a:srgbClr val="5F4879"/>
                </a:solidFill>
                <a:latin typeface="Times New Roman"/>
                <a:cs typeface="Times New Roman"/>
              </a:rPr>
              <a:t>u</a:t>
            </a:r>
            <a:r>
              <a:rPr sz="2300" b="1" spc="-5" dirty="0">
                <a:solidFill>
                  <a:srgbClr val="5F4879"/>
                </a:solidFill>
                <a:latin typeface="Times New Roman"/>
                <a:cs typeface="Times New Roman"/>
              </a:rPr>
              <a:t>se</a:t>
            </a:r>
            <a:r>
              <a:rPr sz="2300" b="1" dirty="0">
                <a:solidFill>
                  <a:srgbClr val="5F4879"/>
                </a:solidFill>
                <a:latin typeface="Times New Roman"/>
                <a:cs typeface="Times New Roman"/>
              </a:rPr>
              <a:t>s</a:t>
            </a:r>
            <a:r>
              <a:rPr sz="2300" b="1" spc="-5" dirty="0">
                <a:solidFill>
                  <a:srgbClr val="5F4879"/>
                </a:solidFill>
                <a:latin typeface="Times New Roman"/>
                <a:cs typeface="Times New Roman"/>
              </a:rPr>
              <a:t> </a:t>
            </a:r>
            <a:r>
              <a:rPr sz="2300" b="1" dirty="0">
                <a:solidFill>
                  <a:srgbClr val="5F4879"/>
                </a:solidFill>
                <a:latin typeface="Times New Roman"/>
                <a:cs typeface="Times New Roman"/>
              </a:rPr>
              <a:t>of</a:t>
            </a:r>
            <a:r>
              <a:rPr sz="2300" b="1" spc="-25" dirty="0">
                <a:solidFill>
                  <a:srgbClr val="5F4879"/>
                </a:solidFill>
                <a:latin typeface="Times New Roman"/>
                <a:cs typeface="Times New Roman"/>
              </a:rPr>
              <a:t> </a:t>
            </a:r>
            <a:r>
              <a:rPr sz="2300" b="1" dirty="0">
                <a:solidFill>
                  <a:srgbClr val="5F4879"/>
                </a:solidFill>
                <a:latin typeface="Times New Roman"/>
                <a:cs typeface="Times New Roman"/>
              </a:rPr>
              <a:t>Earth</a:t>
            </a:r>
            <a:r>
              <a:rPr sz="2300" b="1" spc="-10" dirty="0">
                <a:solidFill>
                  <a:srgbClr val="5F4879"/>
                </a:solidFill>
                <a:latin typeface="Times New Roman"/>
                <a:cs typeface="Times New Roman"/>
              </a:rPr>
              <a:t>qu</a:t>
            </a:r>
            <a:r>
              <a:rPr sz="2300" b="1" spc="-15" dirty="0">
                <a:solidFill>
                  <a:srgbClr val="5F4879"/>
                </a:solidFill>
                <a:latin typeface="Times New Roman"/>
                <a:cs typeface="Times New Roman"/>
              </a:rPr>
              <a:t>a</a:t>
            </a:r>
            <a:r>
              <a:rPr sz="2300" b="1" spc="-10" dirty="0">
                <a:solidFill>
                  <a:srgbClr val="5F4879"/>
                </a:solidFill>
                <a:latin typeface="Times New Roman"/>
                <a:cs typeface="Times New Roman"/>
              </a:rPr>
              <a:t>k</a:t>
            </a:r>
            <a:r>
              <a:rPr sz="2300" b="1" dirty="0">
                <a:solidFill>
                  <a:srgbClr val="5F4879"/>
                </a:solidFill>
                <a:latin typeface="Times New Roman"/>
                <a:cs typeface="Times New Roman"/>
              </a:rPr>
              <a:t>e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2"/>
              </a:spcBef>
            </a:pPr>
            <a:endParaRPr sz="2400">
              <a:latin typeface="Times New Roman"/>
              <a:cs typeface="Times New Roman"/>
            </a:endParaRPr>
          </a:p>
          <a:p>
            <a:pPr marL="15875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ve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ent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hot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gases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 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ag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8"/>
              </a:spcBef>
            </a:pPr>
            <a:endParaRPr sz="2400">
              <a:latin typeface="Times New Roman"/>
              <a:cs typeface="Times New Roman"/>
            </a:endParaRPr>
          </a:p>
          <a:p>
            <a:pPr marL="15875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34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ol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ca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ni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8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activities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9"/>
              </a:spcBef>
            </a:pPr>
            <a:endParaRPr sz="2400">
              <a:latin typeface="Times New Roman"/>
              <a:cs typeface="Times New Roman"/>
            </a:endParaRPr>
          </a:p>
          <a:p>
            <a:pPr marL="15875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ress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bui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ldu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7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due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to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wate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pres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ure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"/>
              </a:spcBef>
            </a:pPr>
            <a:endParaRPr sz="2400">
              <a:latin typeface="Times New Roman"/>
              <a:cs typeface="Times New Roman"/>
            </a:endParaRPr>
          </a:p>
          <a:p>
            <a:pPr marL="15875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19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ec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toni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6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stres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nerat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by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ve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ent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tectonic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plates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071871" y="3000755"/>
            <a:ext cx="3733800" cy="26852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4815" y="1760207"/>
            <a:ext cx="8110855" cy="13106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100" spc="5" dirty="0">
                <a:solidFill>
                  <a:srgbClr val="365F90"/>
                </a:solidFill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Des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truction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de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olitio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uild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ng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da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etc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.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La</a:t>
            </a:r>
            <a:r>
              <a:rPr sz="2200" spc="-6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-scal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da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age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 to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life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 and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property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Increa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incide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ce</a:t>
            </a:r>
            <a:r>
              <a:rPr sz="2200" spc="-5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fire,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landsl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et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rease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inciden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i="1" spc="-10" dirty="0">
                <a:solidFill>
                  <a:srgbClr val="365F90"/>
                </a:solidFill>
                <a:latin typeface="Times New Roman"/>
                <a:cs typeface="Times New Roman"/>
              </a:rPr>
              <a:t>tsun</a:t>
            </a:r>
            <a:r>
              <a:rPr sz="2200" i="1" spc="-15" dirty="0">
                <a:solidFill>
                  <a:srgbClr val="365F90"/>
                </a:solidFill>
                <a:latin typeface="Times New Roman"/>
                <a:cs typeface="Times New Roman"/>
              </a:rPr>
              <a:t>ami</a:t>
            </a:r>
            <a:r>
              <a:rPr sz="2200" i="1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wa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397" y="521239"/>
            <a:ext cx="4883150" cy="5854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Effects</a:t>
            </a:r>
            <a:r>
              <a:rPr sz="440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4400" spc="-9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Earthq</a:t>
            </a:r>
            <a:r>
              <a:rPr sz="4400" spc="-3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4400" spc="-20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86255" y="3429000"/>
            <a:ext cx="2285999" cy="27111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428744" y="3357371"/>
            <a:ext cx="3953256" cy="27995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8046" y="664114"/>
            <a:ext cx="6433820" cy="5854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400" spc="-5" dirty="0">
                <a:solidFill>
                  <a:srgbClr val="FFFFFF"/>
                </a:solidFill>
                <a:latin typeface="Times New Roman"/>
                <a:cs typeface="Times New Roman"/>
              </a:rPr>
              <a:t>Managem</a:t>
            </a:r>
            <a:r>
              <a:rPr sz="4400" spc="-1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nt</a:t>
            </a:r>
            <a:r>
              <a:rPr sz="4400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4400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Eart</a:t>
            </a:r>
            <a:r>
              <a:rPr sz="4400" spc="-20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q</a:t>
            </a:r>
            <a:r>
              <a:rPr sz="4400" spc="-1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4400" spc="-20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4400" dirty="0">
                <a:solidFill>
                  <a:srgbClr val="FFFFFF"/>
                </a:solidFill>
                <a:latin typeface="Times New Roman"/>
                <a:cs typeface="Times New Roman"/>
              </a:rPr>
              <a:t>es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5689" y="1688960"/>
            <a:ext cx="8173720" cy="40620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Mar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king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earthq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uak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-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tive</a:t>
            </a:r>
            <a:r>
              <a:rPr sz="2200" spc="-6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are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6"/>
              </a:spcBef>
            </a:pPr>
            <a:endParaRPr sz="2400">
              <a:latin typeface="Times New Roman"/>
              <a:cs typeface="Times New Roman"/>
            </a:endParaRPr>
          </a:p>
          <a:p>
            <a:pPr marL="13970" marR="217170">
              <a:lnSpc>
                <a:spcPct val="100000"/>
              </a:lnSpc>
            </a:pPr>
            <a:r>
              <a:rPr sz="2100" spc="-5" dirty="0">
                <a:latin typeface="Arial"/>
                <a:cs typeface="Arial"/>
              </a:rPr>
              <a:t>•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Co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stru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on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ouses,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factories,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da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bridges,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etc.,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with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propria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 desig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aterials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strategically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plac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vibration</a:t>
            </a:r>
            <a:r>
              <a:rPr sz="220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absorbers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F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orec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early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prediction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earthquakes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300">
              <a:latin typeface="Times New Roman"/>
              <a:cs typeface="Times New Roman"/>
            </a:endParaRPr>
          </a:p>
          <a:p>
            <a:pPr marL="13970">
              <a:lnSpc>
                <a:spcPct val="100000"/>
              </a:lnSpc>
            </a:pPr>
            <a:r>
              <a:rPr sz="2100" spc="-5" dirty="0">
                <a:latin typeface="Arial"/>
                <a:cs typeface="Arial"/>
              </a:rPr>
              <a:t>•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Creating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ublic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aw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reness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regarding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the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step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to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be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taken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urin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endParaRPr sz="2200">
              <a:latin typeface="Times New Roman"/>
              <a:cs typeface="Times New Roman"/>
            </a:endParaRPr>
          </a:p>
          <a:p>
            <a:pPr marL="13970">
              <a:lnSpc>
                <a:spcPct val="100000"/>
              </a:lnSpc>
            </a:pP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5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6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gencie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8"/>
              </a:spcBef>
            </a:pPr>
            <a:endParaRPr sz="2400">
              <a:latin typeface="Times New Roman"/>
              <a:cs typeface="Times New Roman"/>
            </a:endParaRPr>
          </a:p>
          <a:p>
            <a:pPr marL="13970" marR="5080">
              <a:lnSpc>
                <a:spcPct val="100000"/>
              </a:lnSpc>
            </a:pPr>
            <a:r>
              <a:rPr sz="2100" spc="-5" dirty="0">
                <a:latin typeface="Arial"/>
                <a:cs typeface="Arial"/>
              </a:rPr>
              <a:t>•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Relief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eas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throug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ti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ely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su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ort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by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individ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al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overn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ent,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 non-gov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rn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ental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niza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io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8450">
              <a:lnSpc>
                <a:spcPct val="100000"/>
              </a:lnSpc>
            </a:pPr>
            <a:r>
              <a:rPr dirty="0"/>
              <a:t>Landsli</a:t>
            </a:r>
            <a:r>
              <a:rPr spc="-25" dirty="0"/>
              <a:t>d</a:t>
            </a:r>
            <a:r>
              <a:rPr dirty="0"/>
              <a:t>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7777" y="1903209"/>
            <a:ext cx="8084820" cy="35617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9860" marR="5080">
              <a:lnSpc>
                <a:spcPct val="100000"/>
              </a:lnSpc>
              <a:tabLst>
                <a:tab pos="1315720" algn="l"/>
                <a:tab pos="1461770" algn="l"/>
              </a:tabLst>
            </a:pP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Lan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slid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are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natural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en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ena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urin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whic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la</a:t>
            </a:r>
            <a:r>
              <a:rPr sz="2200" spc="-6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ge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unts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la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as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	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sli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de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wnward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from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hilly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areas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ainly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because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gr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vit</a:t>
            </a:r>
            <a:r>
              <a:rPr sz="2200" spc="-165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 destroying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	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ever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thing l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ing</a:t>
            </a:r>
            <a:r>
              <a:rPr sz="2200" spc="-5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</a:t>
            </a:r>
            <a:r>
              <a:rPr sz="220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path.</a:t>
            </a:r>
            <a:endParaRPr sz="2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2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Cause</a:t>
            </a:r>
            <a:r>
              <a:rPr sz="2400" b="1" dirty="0">
                <a:solidFill>
                  <a:srgbClr val="15365D"/>
                </a:solidFill>
                <a:latin typeface="Times New Roman"/>
                <a:cs typeface="Times New Roman"/>
              </a:rPr>
              <a:t>s</a:t>
            </a:r>
            <a:r>
              <a:rPr sz="2400" b="1" spc="-25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15365D"/>
                </a:solidFill>
                <a:latin typeface="Times New Roman"/>
                <a:cs typeface="Times New Roman"/>
              </a:rPr>
              <a:t>of</a:t>
            </a:r>
            <a:r>
              <a:rPr sz="2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15365D"/>
                </a:solidFill>
                <a:latin typeface="Times New Roman"/>
                <a:cs typeface="Times New Roman"/>
              </a:rPr>
              <a:t>La</a:t>
            </a:r>
            <a:r>
              <a:rPr sz="2400" b="1" spc="-10" dirty="0">
                <a:solidFill>
                  <a:srgbClr val="15365D"/>
                </a:solidFill>
                <a:latin typeface="Times New Roman"/>
                <a:cs typeface="Times New Roman"/>
              </a:rPr>
              <a:t>n</a:t>
            </a:r>
            <a:r>
              <a:rPr sz="2400" b="1" spc="-15" dirty="0">
                <a:solidFill>
                  <a:srgbClr val="15365D"/>
                </a:solidFill>
                <a:latin typeface="Times New Roman"/>
                <a:cs typeface="Times New Roman"/>
              </a:rPr>
              <a:t>dsl</a:t>
            </a:r>
            <a:r>
              <a:rPr sz="2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id</a:t>
            </a:r>
            <a:r>
              <a:rPr sz="2400" b="1" spc="-15" dirty="0">
                <a:solidFill>
                  <a:srgbClr val="15365D"/>
                </a:solidFill>
                <a:latin typeface="Times New Roman"/>
                <a:cs typeface="Times New Roman"/>
              </a:rPr>
              <a:t>e</a:t>
            </a:r>
            <a:r>
              <a:rPr sz="2400" b="1" dirty="0">
                <a:solidFill>
                  <a:srgbClr val="15365D"/>
                </a:solidFill>
                <a:latin typeface="Times New Roman"/>
                <a:cs typeface="Times New Roman"/>
              </a:rPr>
              <a:t>s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250">
              <a:latin typeface="Times New Roman"/>
              <a:cs typeface="Times New Roman"/>
            </a:endParaRPr>
          </a:p>
          <a:p>
            <a:pPr marL="124587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Earthqua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k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es</a:t>
            </a:r>
            <a:endParaRPr sz="2200">
              <a:latin typeface="Times New Roman"/>
              <a:cs typeface="Times New Roman"/>
            </a:endParaRPr>
          </a:p>
          <a:p>
            <a:pPr marL="124587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Glac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iers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and</a:t>
            </a:r>
            <a:r>
              <a:rPr sz="2200" spc="-5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9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orr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nti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rain</a:t>
            </a:r>
            <a:endParaRPr sz="2200">
              <a:latin typeface="Times New Roman"/>
              <a:cs typeface="Times New Roman"/>
            </a:endParaRPr>
          </a:p>
          <a:p>
            <a:pPr marL="124587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Co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stru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on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3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bridges,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tunnel</a:t>
            </a:r>
            <a:r>
              <a:rPr sz="2200" spc="-3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road</a:t>
            </a:r>
            <a:r>
              <a:rPr sz="2200" spc="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, etc</a:t>
            </a:r>
            <a:endParaRPr sz="2200">
              <a:latin typeface="Times New Roman"/>
              <a:cs typeface="Times New Roman"/>
            </a:endParaRPr>
          </a:p>
          <a:p>
            <a:pPr marL="124587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Us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22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ex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plo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si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es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for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breaking</a:t>
            </a:r>
            <a:r>
              <a:rPr sz="22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rocks</a:t>
            </a:r>
            <a:r>
              <a:rPr sz="22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urin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22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ining</a:t>
            </a:r>
            <a:endParaRPr sz="2200">
              <a:latin typeface="Times New Roman"/>
              <a:cs typeface="Times New Roman"/>
            </a:endParaRPr>
          </a:p>
          <a:p>
            <a:pPr marL="1245870">
              <a:lnSpc>
                <a:spcPct val="100000"/>
              </a:lnSpc>
            </a:pPr>
            <a:r>
              <a:rPr sz="2100" spc="55" dirty="0">
                <a:latin typeface="Arial"/>
                <a:cs typeface="Arial"/>
              </a:rPr>
              <a:t>•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Deforestation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2200" spc="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2200" spc="-40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untain </a:t>
            </a:r>
            <a:r>
              <a:rPr sz="2200" spc="-15" dirty="0">
                <a:solidFill>
                  <a:srgbClr val="365F90"/>
                </a:solidFill>
                <a:latin typeface="Times New Roman"/>
                <a:cs typeface="Times New Roman"/>
              </a:rPr>
              <a:t>slo</a:t>
            </a:r>
            <a:r>
              <a:rPr sz="2200" spc="-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2200" spc="-10" dirty="0">
                <a:solidFill>
                  <a:srgbClr val="365F90"/>
                </a:solidFill>
                <a:latin typeface="Times New Roman"/>
                <a:cs typeface="Times New Roman"/>
              </a:rPr>
              <a:t>es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Effec</a:t>
            </a:r>
            <a:r>
              <a:rPr spc="-20" dirty="0"/>
              <a:t>t</a:t>
            </a:r>
            <a:r>
              <a:rPr dirty="0"/>
              <a:t>s</a:t>
            </a:r>
            <a:r>
              <a:rPr spc="-45" dirty="0">
                <a:latin typeface="Times New Roman"/>
                <a:cs typeface="Times New Roman"/>
              </a:rPr>
              <a:t> </a:t>
            </a:r>
            <a:r>
              <a:rPr spc="5" dirty="0"/>
              <a:t>o</a:t>
            </a:r>
            <a:r>
              <a:rPr dirty="0"/>
              <a:t>f</a:t>
            </a:r>
            <a:r>
              <a:rPr spc="-60" dirty="0">
                <a:latin typeface="Times New Roman"/>
                <a:cs typeface="Times New Roman"/>
              </a:rPr>
              <a:t> </a:t>
            </a:r>
            <a:r>
              <a:rPr dirty="0"/>
              <a:t>Landsli</a:t>
            </a:r>
            <a:r>
              <a:rPr spc="-25" dirty="0"/>
              <a:t>d</a:t>
            </a:r>
            <a:r>
              <a:rPr dirty="0"/>
              <a:t>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93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509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PPT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hould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-15" baseline="4629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800" b="1" spc="67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b="1" spc="-52" baseline="4629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l</a:t>
            </a:r>
            <a:r>
              <a:rPr sz="1800" b="1" spc="-240" baseline="4629" dirty="0">
                <a:solidFill>
                  <a:srgbClr val="FFFF00"/>
                </a:solidFill>
                <a:latin typeface="Arial"/>
                <a:cs typeface="Arial"/>
              </a:rPr>
              <a:t>l</a:t>
            </a:r>
            <a:r>
              <a:rPr sz="2000" spc="-735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800" b="1" spc="-1019" baseline="4629" dirty="0">
                <a:solidFill>
                  <a:srgbClr val="FFFF00"/>
                </a:solidFill>
                <a:latin typeface="Arial"/>
                <a:cs typeface="Arial"/>
              </a:rPr>
              <a:t>b</a:t>
            </a:r>
            <a:r>
              <a:rPr sz="2000" spc="-22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800" b="1" spc="-787" baseline="4629" dirty="0">
                <a:solidFill>
                  <a:srgbClr val="FFFF00"/>
                </a:solidFill>
                <a:latin typeface="Arial"/>
                <a:cs typeface="Arial"/>
              </a:rPr>
              <a:t>u</a:t>
            </a:r>
            <a:r>
              <a:rPr sz="2000" spc="-16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800" b="1" spc="-772" baseline="4629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2000" spc="-16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800" b="1" spc="-367" baseline="4629" dirty="0">
                <a:solidFill>
                  <a:srgbClr val="FFFF00"/>
                </a:solidFill>
                <a:latin typeface="Arial"/>
                <a:cs typeface="Arial"/>
              </a:rPr>
              <a:t>)</a:t>
            </a:r>
            <a:r>
              <a:rPr sz="20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2000" spc="-844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i</a:t>
            </a:r>
            <a:r>
              <a:rPr sz="1800" b="1" spc="-240" baseline="4629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2000" spc="-509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800" b="1" spc="-247" baseline="4629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2000" spc="-844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800" b="1" spc="7" baseline="4629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800" b="1" spc="-869" baseline="4629" dirty="0">
                <a:solidFill>
                  <a:srgbClr val="FFFF00"/>
                </a:solidFill>
                <a:latin typeface="Arial"/>
                <a:cs typeface="Arial"/>
              </a:rPr>
              <a:t>n</a:t>
            </a:r>
            <a:r>
              <a:rPr sz="2000" spc="-44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800" b="1" spc="-450" baseline="4629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2000" spc="-27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800" b="1" spc="-600" baseline="4629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2000" spc="-105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tory</a:t>
            </a:r>
            <a:r>
              <a:rPr sz="1800" b="1" spc="15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800" b="1" spc="-22" baseline="4629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800" b="1" spc="67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b="1" spc="-22" baseline="4629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800" b="1" spc="52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800" b="1" spc="7" baseline="4629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800" b="1" spc="-15" baseline="4629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800" b="1" spc="-15" baseline="4629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800" b="1" spc="30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-15" baseline="4629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800" b="1" spc="60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b="1" spc="-22" baseline="4629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800" b="1" spc="52" baseline="4629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800" b="1" spc="7" baseline="4629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800" b="1" baseline="4629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800" b="1" spc="-22" baseline="4629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800" b="1" spc="-7" baseline="4629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800" b="1" spc="-15" baseline="4629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800" baseline="4629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4630" y="1528354"/>
            <a:ext cx="8096884" cy="4608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Roc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k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s,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ris,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sli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din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ses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ur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an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ral</a:t>
            </a:r>
            <a:r>
              <a:rPr sz="1400" spc="10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ha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it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tio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"/>
              </a:spcBef>
              <a:buFont typeface="Arial"/>
              <a:buChar char="•"/>
            </a:pPr>
            <a:endParaRPr sz="1450">
              <a:latin typeface="Times New Roman"/>
              <a:cs typeface="Times New Roman"/>
            </a:endParaRPr>
          </a:p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s,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da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s,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bridge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,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c.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"/>
              </a:spcBef>
              <a:buFont typeface="Arial"/>
              <a:buChar char="•"/>
            </a:pPr>
            <a:endParaRPr sz="1450">
              <a:latin typeface="Times New Roman"/>
              <a:cs typeface="Times New Roman"/>
            </a:endParaRPr>
          </a:p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bst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tio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5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river</a:t>
            </a:r>
            <a:r>
              <a:rPr sz="14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flow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incre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in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-6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the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inci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ce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</a:t>
            </a:r>
            <a:r>
              <a:rPr sz="1400" spc="7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flood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4"/>
              </a:spcBef>
              <a:buFont typeface="Arial"/>
              <a:buChar char="•"/>
            </a:pPr>
            <a:endParaRPr sz="1450">
              <a:latin typeface="Times New Roman"/>
              <a:cs typeface="Times New Roman"/>
            </a:endParaRPr>
          </a:p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spc="-5" dirty="0">
                <a:solidFill>
                  <a:srgbClr val="365F90"/>
                </a:solidFill>
                <a:latin typeface="Times New Roman"/>
                <a:cs typeface="Times New Roman"/>
              </a:rPr>
              <a:t>Se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vere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da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ps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ric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tu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al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ds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"/>
              </a:spcBef>
              <a:buFont typeface="Arial"/>
              <a:buChar char="•"/>
            </a:pPr>
            <a:endParaRPr sz="1450">
              <a:latin typeface="Times New Roman"/>
              <a:cs typeface="Times New Roman"/>
            </a:endParaRPr>
          </a:p>
          <a:p>
            <a:pPr marL="13970">
              <a:lnSpc>
                <a:spcPct val="100000"/>
              </a:lnSpc>
            </a:pPr>
            <a:r>
              <a:rPr sz="1400" b="1" spc="-10" dirty="0">
                <a:solidFill>
                  <a:srgbClr val="15365D"/>
                </a:solidFill>
                <a:latin typeface="Times New Roman"/>
                <a:cs typeface="Times New Roman"/>
              </a:rPr>
              <a:t>M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a</a:t>
            </a:r>
            <a:r>
              <a:rPr sz="1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n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a</a:t>
            </a:r>
            <a:r>
              <a:rPr sz="1400" b="1" spc="-10" dirty="0">
                <a:solidFill>
                  <a:srgbClr val="15365D"/>
                </a:solidFill>
                <a:latin typeface="Times New Roman"/>
                <a:cs typeface="Times New Roman"/>
              </a:rPr>
              <a:t>g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e</a:t>
            </a:r>
            <a:r>
              <a:rPr sz="1400" b="1" spc="-20" dirty="0">
                <a:solidFill>
                  <a:srgbClr val="15365D"/>
                </a:solidFill>
                <a:latin typeface="Times New Roman"/>
                <a:cs typeface="Times New Roman"/>
              </a:rPr>
              <a:t>m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e</a:t>
            </a:r>
            <a:r>
              <a:rPr sz="1400" b="1" spc="-15" dirty="0">
                <a:solidFill>
                  <a:srgbClr val="15365D"/>
                </a:solidFill>
                <a:latin typeface="Times New Roman"/>
                <a:cs typeface="Times New Roman"/>
              </a:rPr>
              <a:t>n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t</a:t>
            </a:r>
            <a:r>
              <a:rPr sz="1400" b="1" spc="-50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1400" b="1" spc="5" dirty="0">
                <a:solidFill>
                  <a:srgbClr val="15365D"/>
                </a:solidFill>
                <a:latin typeface="Times New Roman"/>
                <a:cs typeface="Times New Roman"/>
              </a:rPr>
              <a:t>o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f</a:t>
            </a:r>
            <a:r>
              <a:rPr sz="1400" b="1" spc="-15" dirty="0">
                <a:solidFill>
                  <a:srgbClr val="15365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La</a:t>
            </a:r>
            <a:r>
              <a:rPr sz="1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nd</a:t>
            </a:r>
            <a:r>
              <a:rPr sz="1400" b="1" spc="-10" dirty="0">
                <a:solidFill>
                  <a:srgbClr val="15365D"/>
                </a:solidFill>
                <a:latin typeface="Times New Roman"/>
                <a:cs typeface="Times New Roman"/>
              </a:rPr>
              <a:t>sli</a:t>
            </a:r>
            <a:r>
              <a:rPr sz="1400" b="1" spc="-5" dirty="0">
                <a:solidFill>
                  <a:srgbClr val="15365D"/>
                </a:solidFill>
                <a:latin typeface="Times New Roman"/>
                <a:cs typeface="Times New Roman"/>
              </a:rPr>
              <a:t>d</a:t>
            </a:r>
            <a:r>
              <a:rPr sz="1400" b="1" spc="-15" dirty="0">
                <a:solidFill>
                  <a:srgbClr val="15365D"/>
                </a:solidFill>
                <a:latin typeface="Times New Roman"/>
                <a:cs typeface="Times New Roman"/>
              </a:rPr>
              <a:t>e</a:t>
            </a:r>
            <a:r>
              <a:rPr sz="1400" b="1" dirty="0">
                <a:solidFill>
                  <a:srgbClr val="15365D"/>
                </a:solidFill>
                <a:latin typeface="Times New Roman"/>
                <a:cs typeface="Times New Roman"/>
              </a:rPr>
              <a:t>s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1"/>
              </a:spcBef>
            </a:pPr>
            <a:endParaRPr sz="1900">
              <a:latin typeface="Times New Roman"/>
              <a:cs typeface="Times New Roman"/>
            </a:endParaRPr>
          </a:p>
          <a:p>
            <a:pPr marL="384175" marR="6127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Cons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tio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vit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es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sho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be d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ne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only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af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er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per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y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al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tin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the 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lo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ical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gra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 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ditions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4"/>
              </a:spcBef>
              <a:buFont typeface="Arial"/>
              <a:buChar char="•"/>
            </a:pPr>
            <a:endParaRPr sz="1500">
              <a:latin typeface="Times New Roman"/>
              <a:cs typeface="Times New Roman"/>
            </a:endParaRPr>
          </a:p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Regu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w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ater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flow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also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lp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in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nt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oll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nd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1400">
              <a:latin typeface="Times New Roman"/>
              <a:cs typeface="Times New Roman"/>
            </a:endParaRPr>
          </a:p>
          <a:p>
            <a:pPr marL="384175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gric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lt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u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3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at slo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p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es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should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be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oided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as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far</a:t>
            </a:r>
            <a:r>
              <a:rPr sz="1400" spc="-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as</a:t>
            </a:r>
            <a:r>
              <a:rPr sz="1400" spc="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poss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ibl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.</a:t>
            </a:r>
            <a:endParaRPr sz="1400">
              <a:latin typeface="Times New Roman"/>
              <a:cs typeface="Times New Roman"/>
            </a:endParaRPr>
          </a:p>
          <a:p>
            <a:pPr marL="384175" marR="5080" indent="-371475">
              <a:lnSpc>
                <a:spcPct val="100000"/>
              </a:lnSpc>
              <a:buFont typeface="Arial"/>
              <a:buChar char="•"/>
              <a:tabLst>
                <a:tab pos="384810" algn="l"/>
              </a:tabLst>
            </a:pP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Relief</a:t>
            </a:r>
            <a:r>
              <a:rPr sz="1400" spc="-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k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ou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gh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ono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ic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help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suppor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g r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ttl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spc="-4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5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re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h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il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tio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6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of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20" dirty="0">
                <a:solidFill>
                  <a:srgbClr val="365F90"/>
                </a:solidFill>
                <a:latin typeface="Times New Roman"/>
                <a:cs typeface="Times New Roman"/>
              </a:rPr>
              <a:t>f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fected</a:t>
            </a:r>
            <a:r>
              <a:rPr sz="1400" spc="-6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ple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at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in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dividu</a:t>
            </a:r>
            <a:r>
              <a:rPr sz="1400" spc="-15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 c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mm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unity</a:t>
            </a:r>
            <a:r>
              <a:rPr sz="1400" spc="-6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-35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o</a:t>
            </a:r>
            <a:r>
              <a:rPr sz="1400" spc="-25" dirty="0">
                <a:solidFill>
                  <a:srgbClr val="365F90"/>
                </a:solidFill>
                <a:latin typeface="Times New Roman"/>
                <a:cs typeface="Times New Roman"/>
              </a:rPr>
              <a:t>r</a:t>
            </a:r>
            <a:r>
              <a:rPr sz="1400" spc="20" dirty="0">
                <a:solidFill>
                  <a:srgbClr val="365F90"/>
                </a:solidFill>
                <a:latin typeface="Times New Roman"/>
                <a:cs typeface="Times New Roman"/>
              </a:rPr>
              <a:t>g</a:t>
            </a:r>
            <a:r>
              <a:rPr sz="1400" spc="-1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-114" dirty="0">
                <a:solidFill>
                  <a:srgbClr val="365F90"/>
                </a:solidFill>
                <a:latin typeface="Times New Roman"/>
                <a:cs typeface="Times New Roman"/>
              </a:rPr>
              <a:t>n</a:t>
            </a:r>
            <a:r>
              <a:rPr sz="1400" spc="-130" dirty="0">
                <a:solidFill>
                  <a:srgbClr val="365F90"/>
                </a:solidFill>
                <a:latin typeface="Times New Roman"/>
                <a:cs typeface="Times New Roman"/>
              </a:rPr>
              <a:t>i</a:t>
            </a:r>
            <a:r>
              <a:rPr sz="1400" spc="-120" dirty="0">
                <a:solidFill>
                  <a:srgbClr val="365F90"/>
                </a:solidFill>
                <a:latin typeface="Times New Roman"/>
                <a:cs typeface="Times New Roman"/>
              </a:rPr>
              <a:t>za</a:t>
            </a:r>
            <a:r>
              <a:rPr sz="1400" spc="-114" dirty="0">
                <a:solidFill>
                  <a:srgbClr val="365F90"/>
                </a:solidFill>
                <a:latin typeface="Times New Roman"/>
                <a:cs typeface="Times New Roman"/>
              </a:rPr>
              <a:t>t</a:t>
            </a:r>
            <a:r>
              <a:rPr sz="1400" spc="-130" dirty="0">
                <a:solidFill>
                  <a:srgbClr val="365F90"/>
                </a:solidFill>
                <a:latin typeface="Times New Roman"/>
                <a:cs typeface="Times New Roman"/>
              </a:rPr>
              <a:t>ion</a:t>
            </a:r>
            <a:r>
              <a:rPr sz="1400" spc="-120" dirty="0">
                <a:solidFill>
                  <a:srgbClr val="365F90"/>
                </a:solidFill>
                <a:latin typeface="Times New Roman"/>
                <a:cs typeface="Times New Roman"/>
              </a:rPr>
              <a:t>a</a:t>
            </a:r>
            <a:r>
              <a:rPr sz="1400" spc="75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le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v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e</a:t>
            </a:r>
            <a:r>
              <a:rPr sz="1400" spc="-10" dirty="0">
                <a:solidFill>
                  <a:srgbClr val="365F90"/>
                </a:solidFill>
                <a:latin typeface="Times New Roman"/>
                <a:cs typeface="Times New Roman"/>
              </a:rPr>
              <a:t>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s</a:t>
            </a:r>
            <a:r>
              <a:rPr sz="1400" spc="-4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shoul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d</a:t>
            </a:r>
            <a:r>
              <a:rPr sz="1400" spc="160" dirty="0">
                <a:solidFill>
                  <a:srgbClr val="365F90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be availa</a:t>
            </a:r>
            <a:r>
              <a:rPr sz="1400" spc="5" dirty="0">
                <a:solidFill>
                  <a:srgbClr val="365F90"/>
                </a:solidFill>
                <a:latin typeface="Times New Roman"/>
                <a:cs typeface="Times New Roman"/>
              </a:rPr>
              <a:t>b</a:t>
            </a:r>
            <a:r>
              <a:rPr sz="1400" dirty="0">
                <a:solidFill>
                  <a:srgbClr val="365F90"/>
                </a:solidFill>
                <a:latin typeface="Times New Roman"/>
                <a:cs typeface="Times New Roman"/>
              </a:rPr>
              <a:t>le</a:t>
            </a:r>
            <a:endParaRPr sz="1400">
              <a:latin typeface="Times New Roman"/>
              <a:cs typeface="Times New Roman"/>
            </a:endParaRPr>
          </a:p>
          <a:p>
            <a:pPr marL="46355">
              <a:lnSpc>
                <a:spcPts val="2385"/>
              </a:lnSpc>
            </a:pPr>
            <a:r>
              <a:rPr sz="2000" dirty="0">
                <a:solidFill>
                  <a:srgbClr val="365F90"/>
                </a:solidFill>
                <a:latin typeface="Arial"/>
                <a:cs typeface="Arial"/>
              </a:rPr>
              <a:t>•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4"/>
              </a:spcBef>
            </a:pPr>
            <a:endParaRPr sz="2050">
              <a:latin typeface="Times New Roman"/>
              <a:cs typeface="Times New Roman"/>
            </a:endParaRPr>
          </a:p>
          <a:p>
            <a:pPr marL="46355">
              <a:lnSpc>
                <a:spcPct val="100000"/>
              </a:lnSpc>
            </a:pPr>
            <a:r>
              <a:rPr sz="2000" dirty="0">
                <a:solidFill>
                  <a:srgbClr val="365F90"/>
                </a:solidFill>
                <a:latin typeface="Arial"/>
                <a:cs typeface="Arial"/>
              </a:rPr>
              <a:t>•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5940" y="122689"/>
            <a:ext cx="5685790" cy="12560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Human</a:t>
            </a:r>
            <a:r>
              <a:rPr sz="4400" b="0" spc="7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Population</a:t>
            </a:r>
            <a:r>
              <a:rPr sz="4400"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and</a:t>
            </a:r>
            <a:r>
              <a:rPr sz="4400" b="0" spc="-5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Environm</a:t>
            </a:r>
            <a:r>
              <a:rPr sz="4400" b="0" spc="5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nt</a:t>
            </a:r>
            <a:endParaRPr sz="4400">
              <a:latin typeface="Bahnschrift Light"/>
              <a:cs typeface="Bahnschrift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4645" y="1761746"/>
            <a:ext cx="3256915" cy="40532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marR="73025" indent="-336550">
              <a:lnSpc>
                <a:spcPct val="9000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Hu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popul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worl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has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got</a:t>
            </a:r>
            <a:r>
              <a:rPr sz="24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double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duri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ng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the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last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5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0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yea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rs.</a:t>
            </a:r>
            <a:endParaRPr sz="2400">
              <a:latin typeface="Bahnschrift Light"/>
              <a:cs typeface="Bahnschrift Light"/>
            </a:endParaRPr>
          </a:p>
          <a:p>
            <a:pPr marL="349250" marR="5080" indent="-336550">
              <a:lnSpc>
                <a:spcPct val="90000"/>
              </a:lnSpc>
              <a:spcBef>
                <a:spcPts val="790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car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ying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capacity</a:t>
            </a:r>
            <a:r>
              <a:rPr sz="24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planet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ar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4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wil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be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gre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tly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str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tche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7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and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x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ceede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if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the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pr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sent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populat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growth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co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tinu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es.</a:t>
            </a:r>
            <a:endParaRPr sz="24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758184" y="2042160"/>
            <a:ext cx="5369052" cy="36728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Population</a:t>
            </a:r>
            <a:r>
              <a:rPr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Grow</a:t>
            </a:r>
            <a:r>
              <a:rPr b="0" spc="10" dirty="0">
                <a:solidFill>
                  <a:srgbClr val="C3D69A"/>
                </a:solidFill>
                <a:latin typeface="Bahnschrift Light"/>
                <a:cs typeface="Bahnschrift Light"/>
              </a:rPr>
              <a:t>t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4645" y="1543811"/>
            <a:ext cx="4653915" cy="45681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marR="92710" indent="-336550">
              <a:lnSpc>
                <a:spcPts val="1939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Th</a:t>
            </a:r>
            <a:r>
              <a:rPr sz="1800" b="1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1800" b="1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in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creas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1800" b="1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in</a:t>
            </a:r>
            <a:r>
              <a:rPr sz="1800" b="1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th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1800" b="1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3D07"/>
                </a:solidFill>
                <a:latin typeface="Bahnschrift"/>
                <a:cs typeface="Bahnschrift"/>
              </a:rPr>
              <a:t>nu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mber</a:t>
            </a:r>
            <a:r>
              <a:rPr sz="1800" b="1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of</a:t>
            </a:r>
            <a:r>
              <a:rPr sz="1800" b="1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in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d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iv</a:t>
            </a:r>
            <a:r>
              <a:rPr sz="1800" b="1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dua</a:t>
            </a:r>
            <a:r>
              <a:rPr sz="1800" b="1" spc="-20" dirty="0">
                <a:solidFill>
                  <a:srgbClr val="003D07"/>
                </a:solidFill>
                <a:latin typeface="Bahnschrift"/>
                <a:cs typeface="Bahnschrift"/>
              </a:rPr>
              <a:t>l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1800" b="1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in</a:t>
            </a:r>
            <a:r>
              <a:rPr sz="1800" b="1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3D07"/>
                </a:solidFill>
                <a:latin typeface="Bahnschrift"/>
                <a:cs typeface="Bahnschrift"/>
              </a:rPr>
              <a:t>a</a:t>
            </a:r>
            <a:r>
              <a:rPr sz="1800" b="1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p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o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pu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l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at</a:t>
            </a:r>
            <a:r>
              <a:rPr sz="1800" b="1" spc="5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on</a:t>
            </a:r>
            <a:r>
              <a:rPr sz="1800" b="1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is</a:t>
            </a:r>
            <a:r>
              <a:rPr sz="1800" b="1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known</a:t>
            </a:r>
            <a:r>
              <a:rPr sz="1800" b="1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a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18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p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o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pu</a:t>
            </a:r>
            <a:r>
              <a:rPr sz="1800" b="1" spc="-15" dirty="0">
                <a:solidFill>
                  <a:srgbClr val="003D07"/>
                </a:solidFill>
                <a:latin typeface="Bahnschrift"/>
                <a:cs typeface="Bahnschrift"/>
              </a:rPr>
              <a:t>l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at</a:t>
            </a:r>
            <a:r>
              <a:rPr sz="1800" b="1" spc="5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on</a:t>
            </a:r>
            <a:r>
              <a:rPr sz="1800" b="1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grow</a:t>
            </a:r>
            <a:r>
              <a:rPr sz="1800" b="1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h.</a:t>
            </a:r>
            <a:endParaRPr sz="1800">
              <a:latin typeface="Bahnschrift"/>
              <a:cs typeface="Bahnschrift"/>
            </a:endParaRPr>
          </a:p>
          <a:p>
            <a:pPr marL="349250" indent="-336550">
              <a:lnSpc>
                <a:spcPct val="100000"/>
              </a:lnSpc>
              <a:spcBef>
                <a:spcPts val="560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D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1800" b="1" spc="-5" dirty="0">
                <a:solidFill>
                  <a:srgbClr val="003D07"/>
                </a:solidFill>
                <a:latin typeface="Bahnschrift"/>
                <a:cs typeface="Bahnschrift"/>
              </a:rPr>
              <a:t>mogra</a:t>
            </a:r>
            <a:r>
              <a:rPr sz="1800" b="1" spc="5" dirty="0">
                <a:solidFill>
                  <a:srgbClr val="003D07"/>
                </a:solidFill>
                <a:latin typeface="Bahnschrift"/>
                <a:cs typeface="Bahnschrift"/>
              </a:rPr>
              <a:t>p</a:t>
            </a:r>
            <a:r>
              <a:rPr sz="1800" b="1" spc="-10" dirty="0">
                <a:solidFill>
                  <a:srgbClr val="003D07"/>
                </a:solidFill>
                <a:latin typeface="Bahnschrift"/>
                <a:cs typeface="Bahnschrift"/>
              </a:rPr>
              <a:t>hy</a:t>
            </a:r>
            <a:endParaRPr sz="1800">
              <a:latin typeface="Bahnschrift"/>
              <a:cs typeface="Bahnschrift"/>
            </a:endParaRPr>
          </a:p>
          <a:p>
            <a:pPr marL="1091565" marR="424180" lvl="1" indent="-335280">
              <a:lnSpc>
                <a:spcPts val="1939"/>
              </a:lnSpc>
              <a:spcBef>
                <a:spcPts val="82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Th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study</a:t>
            </a:r>
            <a:r>
              <a:rPr sz="18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18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r>
              <a:rPr sz="1800" b="0" spc="-20" dirty="0">
                <a:solidFill>
                  <a:srgbClr val="006500"/>
                </a:solidFill>
                <a:latin typeface="Bahnschrift Light"/>
                <a:cs typeface="Bahnschrift Light"/>
              </a:rPr>
              <a:t>u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ma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n</a:t>
            </a:r>
            <a:r>
              <a:rPr sz="18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po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u</a:t>
            </a:r>
            <a:r>
              <a:rPr sz="1800" b="0" spc="-2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at</a:t>
            </a:r>
            <a:r>
              <a:rPr sz="18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i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on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trend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s</a:t>
            </a:r>
            <a:r>
              <a:rPr sz="18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is</a:t>
            </a:r>
            <a:r>
              <a:rPr sz="18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cal</a:t>
            </a:r>
            <a:r>
              <a:rPr sz="1800" b="0" spc="-2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d</a:t>
            </a:r>
            <a:r>
              <a:rPr sz="1800" b="0" spc="6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de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mogr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y</a:t>
            </a:r>
            <a:endParaRPr sz="1800">
              <a:latin typeface="Bahnschrift Light"/>
              <a:cs typeface="Bahnschrift Light"/>
            </a:endParaRPr>
          </a:p>
          <a:p>
            <a:pPr marL="349250" indent="-336550">
              <a:lnSpc>
                <a:spcPts val="2050"/>
              </a:lnSpc>
              <a:spcBef>
                <a:spcPts val="560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Fa</a:t>
            </a:r>
            <a:r>
              <a:rPr sz="1800" b="1" spc="5" dirty="0">
                <a:solidFill>
                  <a:srgbClr val="006500"/>
                </a:solidFill>
                <a:latin typeface="Bahnschrift"/>
                <a:cs typeface="Bahnschrift"/>
              </a:rPr>
              <a:t>c</a:t>
            </a:r>
            <a:r>
              <a:rPr sz="1800" b="1" spc="-15" dirty="0">
                <a:solidFill>
                  <a:srgbClr val="006500"/>
                </a:solidFill>
                <a:latin typeface="Bahnschrift"/>
                <a:cs typeface="Bahnschrift"/>
              </a:rPr>
              <a:t>tor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s</a:t>
            </a:r>
            <a:r>
              <a:rPr sz="1800" b="1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D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e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c</a:t>
            </a:r>
            <a:r>
              <a:rPr sz="1800" b="1" spc="5" dirty="0">
                <a:solidFill>
                  <a:srgbClr val="006500"/>
                </a:solidFill>
                <a:latin typeface="Bahnschrift"/>
                <a:cs typeface="Bahnschrift"/>
              </a:rPr>
              <a:t>i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d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i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ng</a:t>
            </a:r>
            <a:r>
              <a:rPr sz="1800" b="1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15" dirty="0">
                <a:solidFill>
                  <a:srgbClr val="006500"/>
                </a:solidFill>
                <a:latin typeface="Bahnschrift"/>
                <a:cs typeface="Bahnschrift"/>
              </a:rPr>
              <a:t>th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e</a:t>
            </a:r>
            <a:r>
              <a:rPr sz="1800" b="1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Growt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h</a:t>
            </a:r>
            <a:r>
              <a:rPr sz="1800" b="1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or</a:t>
            </a:r>
            <a:r>
              <a:rPr sz="1800" b="1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D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e</a:t>
            </a:r>
            <a:r>
              <a:rPr sz="1800" b="1" spc="-15" dirty="0">
                <a:solidFill>
                  <a:srgbClr val="006500"/>
                </a:solidFill>
                <a:latin typeface="Bahnschrift"/>
                <a:cs typeface="Bahnschrift"/>
              </a:rPr>
              <a:t>clin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e</a:t>
            </a:r>
            <a:r>
              <a:rPr sz="1800" b="1" spc="5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of</a:t>
            </a:r>
            <a:endParaRPr sz="1800">
              <a:latin typeface="Bahnschrift"/>
              <a:cs typeface="Bahnschrift"/>
            </a:endParaRPr>
          </a:p>
          <a:p>
            <a:pPr marL="349250">
              <a:lnSpc>
                <a:spcPts val="2050"/>
              </a:lnSpc>
            </a:pP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P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opu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l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ati</a:t>
            </a:r>
            <a:r>
              <a:rPr sz="1800" b="1" spc="5" dirty="0">
                <a:solidFill>
                  <a:srgbClr val="006500"/>
                </a:solidFill>
                <a:latin typeface="Bahnschrift"/>
                <a:cs typeface="Bahnschrift"/>
              </a:rPr>
              <a:t>o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n</a:t>
            </a:r>
            <a:endParaRPr sz="1800">
              <a:latin typeface="Bahnschrift"/>
              <a:cs typeface="Bahnschrift"/>
            </a:endParaRPr>
          </a:p>
          <a:p>
            <a:pPr marL="1091565" marR="48260" lvl="1" indent="-335280">
              <a:lnSpc>
                <a:spcPts val="1939"/>
              </a:lnSpc>
              <a:spcBef>
                <a:spcPts val="83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Birth</a:t>
            </a:r>
            <a:r>
              <a:rPr sz="1800" b="1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Rate</a:t>
            </a:r>
            <a:r>
              <a:rPr sz="1800" b="1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-</a:t>
            </a:r>
            <a:r>
              <a:rPr sz="18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Nu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mber</a:t>
            </a:r>
            <a:r>
              <a:rPr sz="18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b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i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rths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per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th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usan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d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peo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in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18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geogra</a:t>
            </a:r>
            <a:r>
              <a:rPr sz="18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hi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ca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area.</a:t>
            </a:r>
            <a:endParaRPr sz="1800">
              <a:latin typeface="Bahnschrift Light"/>
              <a:cs typeface="Bahnschrift Light"/>
            </a:endParaRPr>
          </a:p>
          <a:p>
            <a:pPr marL="1091565" marR="5080" lvl="1" indent="-335280" algn="just">
              <a:lnSpc>
                <a:spcPts val="1939"/>
              </a:lnSpc>
              <a:spcBef>
                <a:spcPts val="79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D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e</a:t>
            </a:r>
            <a:r>
              <a:rPr sz="1800" b="1" spc="-15" dirty="0">
                <a:solidFill>
                  <a:srgbClr val="006500"/>
                </a:solidFill>
                <a:latin typeface="Bahnschrift"/>
                <a:cs typeface="Bahnschrift"/>
              </a:rPr>
              <a:t>at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h</a:t>
            </a:r>
            <a:r>
              <a:rPr sz="1800" b="1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rate</a:t>
            </a:r>
            <a:r>
              <a:rPr sz="1800" b="1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-</a:t>
            </a:r>
            <a:r>
              <a:rPr sz="18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Nu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mber</a:t>
            </a:r>
            <a:r>
              <a:rPr sz="18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death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s</a:t>
            </a:r>
            <a:r>
              <a:rPr sz="1800" b="0" spc="4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per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th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usan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d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peo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in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18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geogra</a:t>
            </a:r>
            <a:r>
              <a:rPr sz="18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hi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ca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area.</a:t>
            </a:r>
            <a:endParaRPr sz="1800">
              <a:latin typeface="Bahnschrift Light"/>
              <a:cs typeface="Bahnschrift Light"/>
            </a:endParaRPr>
          </a:p>
          <a:p>
            <a:pPr marL="1091565" marR="525780" lvl="1" indent="-335280">
              <a:lnSpc>
                <a:spcPts val="1939"/>
              </a:lnSpc>
              <a:spcBef>
                <a:spcPts val="80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M</a:t>
            </a:r>
            <a:r>
              <a:rPr sz="1800" b="1" dirty="0">
                <a:solidFill>
                  <a:srgbClr val="006500"/>
                </a:solidFill>
                <a:latin typeface="Bahnschrift"/>
                <a:cs typeface="Bahnschrift"/>
              </a:rPr>
              <a:t>i</a:t>
            </a:r>
            <a:r>
              <a:rPr sz="1800" b="1" spc="-5" dirty="0">
                <a:solidFill>
                  <a:srgbClr val="006500"/>
                </a:solidFill>
                <a:latin typeface="Bahnschrift"/>
                <a:cs typeface="Bahnschrift"/>
              </a:rPr>
              <a:t>grat</a:t>
            </a:r>
            <a:r>
              <a:rPr sz="1800" b="1" spc="5" dirty="0">
                <a:solidFill>
                  <a:srgbClr val="006500"/>
                </a:solidFill>
                <a:latin typeface="Bahnschrift"/>
                <a:cs typeface="Bahnschrift"/>
              </a:rPr>
              <a:t>i</a:t>
            </a:r>
            <a:r>
              <a:rPr sz="1800" b="1" spc="-10" dirty="0">
                <a:solidFill>
                  <a:srgbClr val="006500"/>
                </a:solidFill>
                <a:latin typeface="Bahnschrift"/>
                <a:cs typeface="Bahnschrift"/>
              </a:rPr>
              <a:t>on</a:t>
            </a:r>
            <a:r>
              <a:rPr sz="1800" b="1" spc="1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-</a:t>
            </a:r>
            <a:r>
              <a:rPr sz="18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Rate</a:t>
            </a:r>
            <a:r>
              <a:rPr sz="18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18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c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an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g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18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in</a:t>
            </a:r>
            <a:r>
              <a:rPr sz="18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pu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at</a:t>
            </a:r>
            <a:r>
              <a:rPr sz="18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i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on</a:t>
            </a:r>
            <a:r>
              <a:rPr sz="18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f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r</a:t>
            </a:r>
            <a:r>
              <a:rPr sz="1800" b="0" spc="1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18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s</a:t>
            </a:r>
            <a:r>
              <a:rPr sz="18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peci</a:t>
            </a:r>
            <a:r>
              <a:rPr sz="18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f</a:t>
            </a:r>
            <a:r>
              <a:rPr sz="1800" b="0" dirty="0">
                <a:solidFill>
                  <a:srgbClr val="006500"/>
                </a:solidFill>
                <a:latin typeface="Bahnschrift Light"/>
                <a:cs typeface="Bahnschrift Light"/>
              </a:rPr>
              <a:t>ic</a:t>
            </a:r>
            <a:r>
              <a:rPr sz="18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18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area.</a:t>
            </a:r>
            <a:endParaRPr sz="18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081015" y="2500883"/>
            <a:ext cx="4062984" cy="24993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Population</a:t>
            </a:r>
            <a:r>
              <a:rPr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Grow</a:t>
            </a:r>
            <a:r>
              <a:rPr b="0" spc="10" dirty="0">
                <a:solidFill>
                  <a:srgbClr val="C3D69A"/>
                </a:solidFill>
                <a:latin typeface="Bahnschrift Light"/>
                <a:cs typeface="Bahnschrift Light"/>
              </a:rPr>
              <a:t>t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4645" y="1545211"/>
            <a:ext cx="7219950" cy="40436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indent="-336550">
              <a:lnSpc>
                <a:spcPct val="10000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Causes</a:t>
            </a:r>
            <a:r>
              <a:rPr sz="2000" b="1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of</a:t>
            </a:r>
            <a:r>
              <a:rPr sz="2000" b="1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Population</a:t>
            </a:r>
            <a:r>
              <a:rPr sz="2000" b="1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Grow</a:t>
            </a:r>
            <a:r>
              <a:rPr sz="2000" b="1" spc="-10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h</a:t>
            </a:r>
            <a:endParaRPr sz="2000">
              <a:latin typeface="Bahnschrift"/>
              <a:cs typeface="Bahnschrift"/>
            </a:endParaRPr>
          </a:p>
          <a:p>
            <a:pPr marL="1091565" lvl="1" indent="-335280">
              <a:lnSpc>
                <a:spcPct val="100000"/>
              </a:lnSpc>
              <a:spcBef>
                <a:spcPts val="550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Av</a:t>
            </a:r>
            <a:r>
              <a:rPr sz="20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ilabili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y</a:t>
            </a:r>
            <a:r>
              <a:rPr sz="20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20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cur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spc="3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for</a:t>
            </a:r>
            <a:r>
              <a:rPr sz="20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man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y</a:t>
            </a:r>
            <a:r>
              <a:rPr sz="20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lif</a:t>
            </a:r>
            <a:r>
              <a:rPr sz="20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-t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reatening</a:t>
            </a:r>
            <a:r>
              <a:rPr sz="2000" b="0" spc="-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dis</a:t>
            </a:r>
            <a:r>
              <a:rPr sz="20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as</a:t>
            </a:r>
            <a:r>
              <a:rPr sz="2000" b="0" spc="1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s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Preference</a:t>
            </a:r>
            <a:r>
              <a:rPr sz="20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for</a:t>
            </a:r>
            <a:r>
              <a:rPr sz="20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sons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Custom</a:t>
            </a:r>
            <a:r>
              <a:rPr sz="2000" b="0" spc="1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20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r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y</a:t>
            </a:r>
            <a:r>
              <a:rPr sz="20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marriages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50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Improv</a:t>
            </a:r>
            <a:r>
              <a:rPr sz="2000" b="0" spc="10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m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ent</a:t>
            </a:r>
            <a:r>
              <a:rPr sz="2000" b="0" spc="-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in</a:t>
            </a:r>
            <a:r>
              <a:rPr sz="2000" b="0" spc="2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public</a:t>
            </a:r>
            <a:r>
              <a:rPr sz="20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heal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Il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itera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c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y</a:t>
            </a:r>
            <a:endParaRPr sz="2000">
              <a:latin typeface="Bahnschrift Light"/>
              <a:cs typeface="Bahnschrift Light"/>
            </a:endParaRPr>
          </a:p>
          <a:p>
            <a:pPr marL="349250" indent="-33655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1" dirty="0">
                <a:solidFill>
                  <a:srgbClr val="006500"/>
                </a:solidFill>
                <a:latin typeface="Bahnschrift"/>
                <a:cs typeface="Bahnschrift"/>
              </a:rPr>
              <a:t>Effec</a:t>
            </a:r>
            <a:r>
              <a:rPr sz="2000" b="1" spc="-10" dirty="0">
                <a:solidFill>
                  <a:srgbClr val="006500"/>
                </a:solidFill>
                <a:latin typeface="Bahnschrift"/>
                <a:cs typeface="Bahnschrift"/>
              </a:rPr>
              <a:t>t</a:t>
            </a:r>
            <a:r>
              <a:rPr sz="2000" b="1" dirty="0">
                <a:solidFill>
                  <a:srgbClr val="006500"/>
                </a:solidFill>
                <a:latin typeface="Bahnschrift"/>
                <a:cs typeface="Bahnschrift"/>
              </a:rPr>
              <a:t>s</a:t>
            </a:r>
            <a:r>
              <a:rPr sz="2000" b="1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6500"/>
                </a:solidFill>
                <a:latin typeface="Bahnschrift"/>
                <a:cs typeface="Bahnschrift"/>
              </a:rPr>
              <a:t>of</a:t>
            </a:r>
            <a:r>
              <a:rPr sz="2000" b="1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6500"/>
                </a:solidFill>
                <a:latin typeface="Bahnschrift"/>
                <a:cs typeface="Bahnschrift"/>
              </a:rPr>
              <a:t>P</a:t>
            </a:r>
            <a:r>
              <a:rPr sz="2000" b="1" dirty="0">
                <a:solidFill>
                  <a:srgbClr val="006500"/>
                </a:solidFill>
                <a:latin typeface="Bahnschrift"/>
                <a:cs typeface="Bahnschrift"/>
              </a:rPr>
              <a:t>opulation</a:t>
            </a:r>
            <a:r>
              <a:rPr sz="2000" b="1" spc="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6500"/>
                </a:solidFill>
                <a:latin typeface="Bahnschrift"/>
                <a:cs typeface="Bahnschrift"/>
              </a:rPr>
              <a:t>Grow</a:t>
            </a:r>
            <a:r>
              <a:rPr sz="2000" b="1" spc="-10" dirty="0">
                <a:solidFill>
                  <a:srgbClr val="006500"/>
                </a:solidFill>
                <a:latin typeface="Bahnschrift"/>
                <a:cs typeface="Bahnschrift"/>
              </a:rPr>
              <a:t>t</a:t>
            </a:r>
            <a:r>
              <a:rPr sz="2000" b="1" dirty="0">
                <a:solidFill>
                  <a:srgbClr val="006500"/>
                </a:solidFill>
                <a:latin typeface="Bahnschrift"/>
                <a:cs typeface="Bahnschrift"/>
              </a:rPr>
              <a:t>h</a:t>
            </a:r>
            <a:endParaRPr sz="2000">
              <a:latin typeface="Bahnschrift"/>
              <a:cs typeface="Bahnschrift"/>
            </a:endParaRPr>
          </a:p>
          <a:p>
            <a:pPr marL="1091565" lvl="1" indent="-335280">
              <a:lnSpc>
                <a:spcPct val="100000"/>
              </a:lnSpc>
              <a:spcBef>
                <a:spcPts val="550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Exces</a:t>
            </a:r>
            <a:r>
              <a:rPr sz="2000" b="0" spc="5" dirty="0">
                <a:solidFill>
                  <a:srgbClr val="006500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ive</a:t>
            </a:r>
            <a:r>
              <a:rPr sz="20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exploitatio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of</a:t>
            </a:r>
            <a:r>
              <a:rPr sz="2000" b="0" spc="3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na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ura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resources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U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mployment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Lac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k</a:t>
            </a:r>
            <a:r>
              <a:rPr sz="20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f</a:t>
            </a:r>
            <a:r>
              <a:rPr sz="2000" b="0" spc="4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proper</a:t>
            </a:r>
            <a:r>
              <a:rPr sz="20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hea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lt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h</a:t>
            </a:r>
            <a:r>
              <a:rPr sz="2000" b="0" spc="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d</a:t>
            </a:r>
            <a:r>
              <a:rPr sz="2000" b="0" spc="2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sani</a:t>
            </a:r>
            <a:r>
              <a:rPr sz="20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ati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o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faci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ities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5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Environmen</a:t>
            </a:r>
            <a:r>
              <a:rPr sz="2000" b="0" spc="-15" dirty="0">
                <a:solidFill>
                  <a:srgbClr val="006500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spc="-10" dirty="0">
                <a:solidFill>
                  <a:srgbClr val="006500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6500"/>
                </a:solidFill>
                <a:latin typeface="Bahnschrift Light"/>
                <a:cs typeface="Bahnschrift Light"/>
              </a:rPr>
              <a:t>pol</a:t>
            </a:r>
            <a:r>
              <a:rPr sz="2000" b="0" spc="-10" dirty="0">
                <a:solidFill>
                  <a:srgbClr val="006500"/>
                </a:solidFill>
                <a:latin typeface="Bahnschrift Light"/>
                <a:cs typeface="Bahnschrift Light"/>
              </a:rPr>
              <a:t>l</a:t>
            </a:r>
            <a:r>
              <a:rPr sz="2000" b="0" spc="-5" dirty="0">
                <a:solidFill>
                  <a:srgbClr val="006500"/>
                </a:solidFill>
                <a:latin typeface="Bahnschrift Light"/>
                <a:cs typeface="Bahnschrift Light"/>
              </a:rPr>
              <a:t>ution</a:t>
            </a:r>
            <a:endParaRPr sz="2000">
              <a:latin typeface="Bahnschrift Light"/>
              <a:cs typeface="Bahnschrif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Reset</a:t>
            </a:r>
            <a:r>
              <a:rPr b="0" spc="10" dirty="0">
                <a:solidFill>
                  <a:srgbClr val="C3D69A"/>
                </a:solidFill>
                <a:latin typeface="Bahnschrift Light"/>
                <a:cs typeface="Bahnschrift Light"/>
              </a:rPr>
              <a:t>t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lement</a:t>
            </a:r>
            <a:r>
              <a:rPr b="0" spc="6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an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d</a:t>
            </a:r>
            <a:r>
              <a:rPr b="0" spc="85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R</a:t>
            </a:r>
            <a:r>
              <a:rPr b="0" spc="10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habilitation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1686" y="1759208"/>
            <a:ext cx="5289550" cy="405002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indent="-336550">
              <a:lnSpc>
                <a:spcPts val="228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Rea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o</a:t>
            </a:r>
            <a:r>
              <a:rPr sz="2000" b="1" spc="-10" dirty="0">
                <a:solidFill>
                  <a:srgbClr val="003D07"/>
                </a:solidFill>
                <a:latin typeface="Bahnschrift"/>
                <a:cs typeface="Bahnschrift"/>
              </a:rPr>
              <a:t>n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000" b="1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for</a:t>
            </a:r>
            <a:r>
              <a:rPr sz="2000" b="1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Di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pla</a:t>
            </a:r>
            <a:r>
              <a:rPr sz="2000" b="1" spc="-10" dirty="0">
                <a:solidFill>
                  <a:srgbClr val="003D07"/>
                </a:solidFill>
                <a:latin typeface="Bahnschrift"/>
                <a:cs typeface="Bahnschrift"/>
              </a:rPr>
              <a:t>c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em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000" b="1" spc="-20" dirty="0">
                <a:solidFill>
                  <a:srgbClr val="003D07"/>
                </a:solidFill>
                <a:latin typeface="Bahnschrift"/>
                <a:cs typeface="Bahnschrift"/>
              </a:rPr>
              <a:t>n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2000" b="1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of</a:t>
            </a:r>
            <a:r>
              <a:rPr sz="2000" b="1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10" dirty="0">
                <a:solidFill>
                  <a:srgbClr val="003D07"/>
                </a:solidFill>
                <a:latin typeface="Bahnschrift"/>
                <a:cs typeface="Bahnschrift"/>
              </a:rPr>
              <a:t>H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uman</a:t>
            </a:r>
            <a:endParaRPr sz="2000">
              <a:latin typeface="Bahnschrift"/>
              <a:cs typeface="Bahnschrift"/>
            </a:endParaRPr>
          </a:p>
          <a:p>
            <a:pPr marL="349250">
              <a:lnSpc>
                <a:spcPts val="2280"/>
              </a:lnSpc>
            </a:pP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Habita</a:t>
            </a:r>
            <a:r>
              <a:rPr sz="2000" b="1" spc="-15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ion</a:t>
            </a:r>
            <a:endParaRPr sz="2000">
              <a:latin typeface="Bahnschrift"/>
              <a:cs typeface="Bahnschrift"/>
            </a:endParaRPr>
          </a:p>
          <a:p>
            <a:pPr marL="1091565" marR="5080" lvl="1" indent="-335280">
              <a:lnSpc>
                <a:spcPts val="2160"/>
              </a:lnSpc>
              <a:spcBef>
                <a:spcPts val="82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N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a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tura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l</a:t>
            </a:r>
            <a:r>
              <a:rPr sz="2000" b="1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ha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z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ard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000" b="1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–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Eart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quake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cyclon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landslid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floo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ds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dro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u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ght,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v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olcanic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ru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p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tion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p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id</a:t>
            </a:r>
            <a:r>
              <a:rPr sz="2000" b="0" spc="1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ic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di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es</a:t>
            </a:r>
            <a:endParaRPr sz="2000">
              <a:latin typeface="Bahnschrift Light"/>
              <a:cs typeface="Bahnschrift Light"/>
            </a:endParaRPr>
          </a:p>
          <a:p>
            <a:pPr marL="1091565" marR="20955" lvl="1" indent="-335280">
              <a:lnSpc>
                <a:spcPct val="90000"/>
              </a:lnSpc>
              <a:spcBef>
                <a:spcPts val="77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  <a:tab pos="2654300" algn="l"/>
                <a:tab pos="3042285" algn="l"/>
                <a:tab pos="3324225" algn="l"/>
              </a:tabLst>
            </a:pP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Anthr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opog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nic</a:t>
            </a:r>
            <a:r>
              <a:rPr sz="2000" b="1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f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a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ctor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000" b="1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–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Deve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lopm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en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acti</a:t>
            </a:r>
            <a:r>
              <a:rPr sz="2000" b="0" spc="10" dirty="0">
                <a:solidFill>
                  <a:srgbClr val="003D07"/>
                </a:solidFill>
                <a:latin typeface="Bahnschrift Light"/>
                <a:cs typeface="Bahnschrift Light"/>
              </a:rPr>
              <a:t>v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iti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uc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as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con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tructio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road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tunnel</a:t>
            </a:r>
            <a:r>
              <a:rPr sz="2000" b="0" spc="1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tc.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whic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ncre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as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the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ri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ks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cala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uc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floo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landslide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.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Other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factors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inc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ude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acc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u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u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lation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wa</a:t>
            </a:r>
            <a:r>
              <a:rPr sz="2000" b="0" spc="1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and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nvironm</a:t>
            </a:r>
            <a:r>
              <a:rPr sz="2000" b="0" spc="1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pollution</a:t>
            </a:r>
            <a:endParaRPr sz="20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786628" y="1482852"/>
            <a:ext cx="3357372" cy="47274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5940" y="254642"/>
            <a:ext cx="7411720" cy="12553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Problems</a:t>
            </a:r>
            <a:r>
              <a:rPr sz="4400" b="0" spc="6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Face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d</a:t>
            </a:r>
            <a:r>
              <a:rPr sz="4400" b="0" spc="85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by</a:t>
            </a:r>
            <a:r>
              <a:rPr sz="4400" b="0" spc="8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Displac</a:t>
            </a:r>
            <a:r>
              <a:rPr sz="4400" b="0" spc="15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d</a:t>
            </a:r>
            <a:r>
              <a:rPr sz="4400" b="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sz="4400" b="0" dirty="0">
                <a:solidFill>
                  <a:srgbClr val="C3D69A"/>
                </a:solidFill>
                <a:latin typeface="Bahnschrift Light"/>
                <a:cs typeface="Bahnschrift Light"/>
              </a:rPr>
              <a:t>People</a:t>
            </a:r>
            <a:endParaRPr sz="4400">
              <a:latin typeface="Bahnschrift Light"/>
              <a:cs typeface="Bahnschrift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4645" y="1688213"/>
            <a:ext cx="4617720" cy="33286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marR="66675" indent="-336550">
              <a:lnSpc>
                <a:spcPts val="216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c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ompensation</a:t>
            </a:r>
            <a:r>
              <a:rPr sz="20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for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ost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la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often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not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paid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or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payment</a:t>
            </a:r>
            <a:r>
              <a:rPr sz="20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dela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ed.</a:t>
            </a:r>
            <a:endParaRPr sz="2000">
              <a:latin typeface="Bahnschrift Light"/>
              <a:cs typeface="Bahnschrift Light"/>
            </a:endParaRPr>
          </a:p>
          <a:p>
            <a:pPr marL="349250" marR="323215" indent="-336550">
              <a:lnSpc>
                <a:spcPts val="2160"/>
              </a:lnSpc>
              <a:spcBef>
                <a:spcPts val="795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Ba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ic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inf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rastruc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ur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am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ni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ies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ar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not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provid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w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area.</a:t>
            </a:r>
            <a:endParaRPr sz="2000">
              <a:latin typeface="Bahnschrift Light"/>
              <a:cs typeface="Bahnschrift Light"/>
            </a:endParaRPr>
          </a:p>
          <a:p>
            <a:pPr marL="349250" marR="5080" indent="-336550">
              <a:lnSpc>
                <a:spcPts val="2160"/>
              </a:lnSpc>
              <a:spcBef>
                <a:spcPts val="805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Very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often,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temporar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camps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b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come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rmanent</a:t>
            </a:r>
            <a:r>
              <a:rPr sz="20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lemen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s.</a:t>
            </a:r>
            <a:endParaRPr sz="2000">
              <a:latin typeface="Bahnschrift Light"/>
              <a:cs typeface="Bahnschrift Light"/>
            </a:endParaRPr>
          </a:p>
          <a:p>
            <a:pPr marL="349250" marR="135255" indent="-336550">
              <a:lnSpc>
                <a:spcPct val="90000"/>
              </a:lnSpc>
              <a:spcBef>
                <a:spcPts val="770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Et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nic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cast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difference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ma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k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it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difficul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for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refug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ive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ace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ul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wit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c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ommunities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alre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living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.</a:t>
            </a:r>
            <a:endParaRPr sz="20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37403" y="1499616"/>
            <a:ext cx="4006596" cy="47396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Environm</a:t>
            </a:r>
            <a:r>
              <a:rPr b="0" spc="5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ntal</a:t>
            </a:r>
            <a:r>
              <a:rPr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Ethics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4645" y="1690752"/>
            <a:ext cx="3583304" cy="3928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marR="38735" indent="-336550">
              <a:lnSpc>
                <a:spcPct val="9000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  <a:tab pos="1466850" algn="l"/>
              </a:tabLst>
            </a:pP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Cre</a:t>
            </a:r>
            <a:r>
              <a:rPr sz="2400" b="0" spc="-3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ting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mo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sense</a:t>
            </a:r>
            <a:r>
              <a:rPr sz="24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envir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onment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al</a:t>
            </a:r>
            <a:r>
              <a:rPr sz="24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conserv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4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ch</a:t>
            </a:r>
            <a:r>
              <a:rPr sz="24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person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is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called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envir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onment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al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ethics.</a:t>
            </a:r>
            <a:endParaRPr sz="2400">
              <a:latin typeface="Bahnschrift Light"/>
              <a:cs typeface="Bahnschrift Light"/>
            </a:endParaRPr>
          </a:p>
          <a:p>
            <a:pPr marL="349250" indent="-336550">
              <a:lnSpc>
                <a:spcPts val="2735"/>
              </a:lnSpc>
              <a:spcBef>
                <a:spcPts val="500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Th</a:t>
            </a: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4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Contras</a:t>
            </a:r>
            <a:r>
              <a:rPr sz="2400" b="1" spc="-25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ing</a:t>
            </a:r>
            <a:r>
              <a:rPr sz="2400" b="1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V</a:t>
            </a:r>
            <a:r>
              <a:rPr sz="2400" b="1" spc="-20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ews</a:t>
            </a:r>
            <a:endParaRPr sz="2400">
              <a:latin typeface="Bahnschrift"/>
              <a:cs typeface="Bahnschrift"/>
            </a:endParaRPr>
          </a:p>
          <a:p>
            <a:pPr marL="349250">
              <a:lnSpc>
                <a:spcPts val="2735"/>
              </a:lnSpc>
            </a:pP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of</a:t>
            </a:r>
            <a:r>
              <a:rPr sz="24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environ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m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ent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a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l</a:t>
            </a:r>
            <a:r>
              <a:rPr sz="2400" b="1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eth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cs</a:t>
            </a:r>
            <a:endParaRPr sz="2400">
              <a:latin typeface="Bahnschrift"/>
              <a:cs typeface="Bahnschrift"/>
            </a:endParaRPr>
          </a:p>
          <a:p>
            <a:pPr marL="1091565" marR="899794" lvl="1" indent="-335280">
              <a:lnSpc>
                <a:spcPts val="2590"/>
              </a:lnSpc>
              <a:spcBef>
                <a:spcPts val="844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Utili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justifica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ion</a:t>
            </a:r>
            <a:endParaRPr sz="2400">
              <a:latin typeface="Bahnschrift Light"/>
              <a:cs typeface="Bahnschrift Light"/>
            </a:endParaRPr>
          </a:p>
          <a:p>
            <a:pPr marL="1091565" lvl="1" indent="-335280">
              <a:lnSpc>
                <a:spcPts val="2735"/>
              </a:lnSpc>
              <a:spcBef>
                <a:spcPts val="47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c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ological</a:t>
            </a:r>
            <a:endParaRPr sz="2400">
              <a:latin typeface="Bahnschrift Light"/>
              <a:cs typeface="Bahnschrift Light"/>
            </a:endParaRPr>
          </a:p>
          <a:p>
            <a:pPr marL="1091565">
              <a:lnSpc>
                <a:spcPts val="2735"/>
              </a:lnSpc>
            </a:pP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justi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f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ica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ion</a:t>
            </a:r>
            <a:endParaRPr sz="24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43755" y="1511807"/>
            <a:ext cx="5000244" cy="47365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Environm</a:t>
            </a:r>
            <a:r>
              <a:rPr b="0" spc="5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ntal</a:t>
            </a:r>
            <a:r>
              <a:rPr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Ethics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4645" y="1690752"/>
            <a:ext cx="7940675" cy="4130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indent="-336550">
              <a:lnSpc>
                <a:spcPct val="10000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nvi</a:t>
            </a:r>
            <a:r>
              <a:rPr sz="2400" b="1" spc="-25" dirty="0">
                <a:solidFill>
                  <a:srgbClr val="003D07"/>
                </a:solidFill>
                <a:latin typeface="Bahnschrift"/>
                <a:cs typeface="Bahnschrift"/>
              </a:rPr>
              <a:t>r</a:t>
            </a: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onment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al</a:t>
            </a:r>
            <a:r>
              <a:rPr sz="24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quit</a:t>
            </a: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y</a:t>
            </a:r>
            <a:r>
              <a:rPr sz="2400" b="1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20" dirty="0">
                <a:solidFill>
                  <a:srgbClr val="003D07"/>
                </a:solidFill>
                <a:latin typeface="Bahnschrift"/>
                <a:cs typeface="Bahnschrift"/>
              </a:rPr>
              <a:t>an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d</a:t>
            </a:r>
            <a:r>
              <a:rPr sz="24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Prior</a:t>
            </a:r>
            <a:r>
              <a:rPr sz="2400" b="1" spc="-20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2400" b="1" spc="-5" dirty="0">
                <a:solidFill>
                  <a:srgbClr val="003D07"/>
                </a:solidFill>
                <a:latin typeface="Bahnschrift"/>
                <a:cs typeface="Bahnschrift"/>
              </a:rPr>
              <a:t>t</a:t>
            </a: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y</a:t>
            </a:r>
            <a:r>
              <a:rPr sz="2400" b="1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Principle</a:t>
            </a:r>
            <a:endParaRPr sz="2400">
              <a:latin typeface="Bahnschrift"/>
              <a:cs typeface="Bahnschrift"/>
            </a:endParaRPr>
          </a:p>
          <a:p>
            <a:pPr marL="1091565" lvl="1" indent="-335280">
              <a:lnSpc>
                <a:spcPts val="2735"/>
              </a:lnSpc>
              <a:spcBef>
                <a:spcPts val="50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Alway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400" b="0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spec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al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nat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ure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especiall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c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ases</a:t>
            </a:r>
            <a:endParaRPr sz="2400">
              <a:latin typeface="Bahnschrift Light"/>
              <a:cs typeface="Bahnschrift Light"/>
            </a:endParaRPr>
          </a:p>
          <a:p>
            <a:pPr marL="1091565">
              <a:lnSpc>
                <a:spcPts val="2735"/>
              </a:lnSpc>
              <a:tabLst>
                <a:tab pos="5526405" algn="l"/>
              </a:tabLst>
            </a:pP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wher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st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ong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hum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rights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st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ke.</a:t>
            </a:r>
            <a:endParaRPr sz="2400">
              <a:latin typeface="Bahnschrift Light"/>
              <a:cs typeface="Bahnschrift Light"/>
            </a:endParaRPr>
          </a:p>
          <a:p>
            <a:pPr marL="349250" indent="-336550">
              <a:lnSpc>
                <a:spcPct val="100000"/>
              </a:lnSpc>
              <a:spcBef>
                <a:spcPts val="515"/>
              </a:spcBef>
              <a:buClr>
                <a:srgbClr val="77923B"/>
              </a:buClr>
              <a:buFont typeface="Wingdings"/>
              <a:buChar char=""/>
              <a:tabLst>
                <a:tab pos="349885" algn="l"/>
              </a:tabLst>
            </a:pP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nvi</a:t>
            </a:r>
            <a:r>
              <a:rPr sz="2400" b="1" spc="-25" dirty="0">
                <a:solidFill>
                  <a:srgbClr val="003D07"/>
                </a:solidFill>
                <a:latin typeface="Bahnschrift"/>
                <a:cs typeface="Bahnschrift"/>
              </a:rPr>
              <a:t>r</a:t>
            </a:r>
            <a:r>
              <a:rPr sz="2400" b="1" dirty="0">
                <a:solidFill>
                  <a:srgbClr val="003D07"/>
                </a:solidFill>
                <a:latin typeface="Bahnschrift"/>
                <a:cs typeface="Bahnschrift"/>
              </a:rPr>
              <a:t>onment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al</a:t>
            </a:r>
            <a:r>
              <a:rPr sz="2400" b="1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20" dirty="0">
                <a:solidFill>
                  <a:srgbClr val="003D07"/>
                </a:solidFill>
                <a:latin typeface="Bahnschrift"/>
                <a:cs typeface="Bahnschrift"/>
              </a:rPr>
              <a:t>ethics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:</a:t>
            </a:r>
            <a:r>
              <a:rPr sz="2400" b="1" spc="7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Po</a:t>
            </a:r>
            <a:r>
              <a:rPr sz="2400" b="1" spc="-10" dirty="0">
                <a:solidFill>
                  <a:srgbClr val="003D07"/>
                </a:solidFill>
                <a:latin typeface="Bahnschrift"/>
                <a:cs typeface="Bahnschrift"/>
              </a:rPr>
              <a:t>s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sible</a:t>
            </a:r>
            <a:r>
              <a:rPr sz="2400" b="1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Solut</a:t>
            </a:r>
            <a:r>
              <a:rPr sz="2400" b="1" spc="-25" dirty="0">
                <a:solidFill>
                  <a:srgbClr val="003D07"/>
                </a:solidFill>
                <a:latin typeface="Bahnschrift"/>
                <a:cs typeface="Bahnschrift"/>
              </a:rPr>
              <a:t>i</a:t>
            </a:r>
            <a:r>
              <a:rPr sz="2400" b="1" spc="-15" dirty="0">
                <a:solidFill>
                  <a:srgbClr val="003D07"/>
                </a:solidFill>
                <a:latin typeface="Bahnschrift"/>
                <a:cs typeface="Bahnschrift"/>
              </a:rPr>
              <a:t>ons.</a:t>
            </a:r>
            <a:endParaRPr sz="2400">
              <a:latin typeface="Bahnschrift"/>
              <a:cs typeface="Bahnschrift"/>
            </a:endParaRPr>
          </a:p>
          <a:p>
            <a:pPr marL="1091565" marR="5080" lvl="1" indent="-335280">
              <a:lnSpc>
                <a:spcPts val="2590"/>
              </a:lnSpc>
              <a:spcBef>
                <a:spcPts val="84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  <a:tab pos="4756785" algn="l"/>
              </a:tabLst>
            </a:pP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One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should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spec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power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envir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onment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and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appl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y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for</a:t>
            </a:r>
            <a:r>
              <a:rPr sz="2400" b="0" spc="6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benef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ts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humankind.</a:t>
            </a:r>
            <a:endParaRPr sz="2400">
              <a:latin typeface="Bahnschrift Light"/>
              <a:cs typeface="Bahnschrift Light"/>
            </a:endParaRPr>
          </a:p>
          <a:p>
            <a:pPr marL="1091565" marR="114935" lvl="1" indent="-335280">
              <a:lnSpc>
                <a:spcPts val="2590"/>
              </a:lnSpc>
              <a:spcBef>
                <a:spcPts val="79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  <a:tab pos="4789170" algn="l"/>
              </a:tabLst>
            </a:pP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One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should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place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highest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prio</a:t>
            </a:r>
            <a:r>
              <a:rPr sz="24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ity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health,</a:t>
            </a:r>
            <a:r>
              <a:rPr sz="2400" b="0" spc="-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sa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fety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400" b="0" spc="7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environmenta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4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protection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whil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using</a:t>
            </a:r>
            <a:r>
              <a:rPr sz="2400" b="0" spc="-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envir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onmental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products.</a:t>
            </a:r>
            <a:endParaRPr sz="2400">
              <a:latin typeface="Bahnschrift Light"/>
              <a:cs typeface="Bahnschrift Light"/>
            </a:endParaRPr>
          </a:p>
          <a:p>
            <a:pPr marL="1091565" lvl="1" indent="-335280">
              <a:lnSpc>
                <a:spcPts val="2735"/>
              </a:lnSpc>
              <a:spcBef>
                <a:spcPts val="47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One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should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be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sensitive</a:t>
            </a:r>
            <a:r>
              <a:rPr sz="24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400" b="0" spc="6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ethica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20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400" b="0" spc="4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so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c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al</a:t>
            </a:r>
            <a:endParaRPr sz="2400">
              <a:latin typeface="Bahnschrift Light"/>
              <a:cs typeface="Bahnschrift Light"/>
            </a:endParaRPr>
          </a:p>
          <a:p>
            <a:pPr marL="1091565">
              <a:lnSpc>
                <a:spcPts val="2735"/>
              </a:lnSpc>
            </a:pP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issu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400" b="0" spc="5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ga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din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g</a:t>
            </a:r>
            <a:r>
              <a:rPr sz="2400" b="0" spc="7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400" b="0" spc="5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4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envi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400" b="0" dirty="0">
                <a:solidFill>
                  <a:srgbClr val="003D07"/>
                </a:solidFill>
                <a:latin typeface="Bahnschrift Light"/>
                <a:cs typeface="Bahnschrift Light"/>
              </a:rPr>
              <a:t>onmen</a:t>
            </a:r>
            <a:r>
              <a:rPr sz="24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t.</a:t>
            </a:r>
            <a:endParaRPr sz="2400">
              <a:latin typeface="Bahnschrift Light"/>
              <a:cs typeface="Bahnschrift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4645">
              <a:lnSpc>
                <a:spcPts val="5255"/>
              </a:lnSpc>
            </a:pP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Public</a:t>
            </a:r>
            <a:r>
              <a:rPr b="0" spc="50" dirty="0">
                <a:solidFill>
                  <a:srgbClr val="C3D69A"/>
                </a:solidFill>
                <a:latin typeface="Times New Roman"/>
                <a:cs typeface="Times New Roman"/>
              </a:rPr>
              <a:t> </a:t>
            </a:r>
            <a:r>
              <a:rPr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A</a:t>
            </a:r>
            <a:r>
              <a:rPr b="0" spc="5" dirty="0">
                <a:solidFill>
                  <a:srgbClr val="C3D69A"/>
                </a:solidFill>
                <a:latin typeface="Bahnschrift Light"/>
                <a:cs typeface="Bahnschrift Light"/>
              </a:rPr>
              <a:t>w</a:t>
            </a:r>
            <a:r>
              <a:rPr b="0" spc="-5" dirty="0">
                <a:solidFill>
                  <a:srgbClr val="C3D69A"/>
                </a:solidFill>
                <a:latin typeface="Bahnschrift Light"/>
                <a:cs typeface="Bahnschrift Light"/>
              </a:rPr>
              <a:t>aren</a:t>
            </a:r>
            <a:r>
              <a:rPr b="0" spc="10" dirty="0">
                <a:solidFill>
                  <a:srgbClr val="C3D69A"/>
                </a:solidFill>
                <a:latin typeface="Bahnschrift Light"/>
                <a:cs typeface="Bahnschrift Light"/>
              </a:rPr>
              <a:t>e</a:t>
            </a:r>
            <a:r>
              <a:rPr b="0" dirty="0">
                <a:solidFill>
                  <a:srgbClr val="C3D69A"/>
                </a:solidFill>
                <a:latin typeface="Bahnschrift Light"/>
                <a:cs typeface="Bahnschrift Light"/>
              </a:rPr>
              <a:t>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1686" y="1616333"/>
            <a:ext cx="5808345" cy="45580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indent="-336550">
              <a:lnSpc>
                <a:spcPts val="2280"/>
              </a:lnSpc>
              <a:buClr>
                <a:srgbClr val="77923B"/>
              </a:buClr>
              <a:buFont typeface="Wingdings"/>
              <a:buChar char=""/>
              <a:tabLst>
                <a:tab pos="349885" algn="l"/>
                <a:tab pos="2145030" algn="l"/>
                <a:tab pos="2594610" algn="l"/>
                <a:tab pos="3941445" algn="l"/>
              </a:tabLst>
            </a:pP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1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met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ods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genera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environme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al</a:t>
            </a:r>
            <a:endParaRPr sz="2000">
              <a:latin typeface="Bahnschrift Light"/>
              <a:cs typeface="Bahnschrift Light"/>
            </a:endParaRPr>
          </a:p>
          <a:p>
            <a:pPr marL="349250" marR="1204595" indent="447675">
              <a:lnSpc>
                <a:spcPts val="2160"/>
              </a:lnSpc>
              <a:spcBef>
                <a:spcPts val="150"/>
              </a:spcBef>
              <a:tabLst>
                <a:tab pos="3343910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awaren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ss</a:t>
            </a:r>
            <a:r>
              <a:rPr sz="2000" b="0" spc="2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gen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ra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ly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fal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w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categories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: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20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Form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al</a:t>
            </a:r>
            <a:r>
              <a:rPr sz="2000" b="1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M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thod</a:t>
            </a:r>
            <a:endParaRPr sz="2000">
              <a:latin typeface="Bahnschrift"/>
              <a:cs typeface="Bahnschrift"/>
            </a:endParaRPr>
          </a:p>
          <a:p>
            <a:pPr marL="1492250" lvl="2" indent="-336550">
              <a:lnSpc>
                <a:spcPts val="228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492885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duc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ion</a:t>
            </a:r>
            <a:r>
              <a:rPr sz="2000" b="0" spc="1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of</a:t>
            </a:r>
            <a:r>
              <a:rPr sz="2000" b="0" spc="2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Envir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o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en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udies</a:t>
            </a:r>
            <a:endParaRPr sz="2000">
              <a:latin typeface="Bahnschrift Light"/>
              <a:cs typeface="Bahnschrift Light"/>
            </a:endParaRPr>
          </a:p>
          <a:p>
            <a:pPr marL="1492250">
              <a:lnSpc>
                <a:spcPts val="2280"/>
              </a:lnSpc>
              <a:tabLst>
                <a:tab pos="4652645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cours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schoo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d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	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co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leges.</a:t>
            </a:r>
            <a:endParaRPr sz="2000">
              <a:latin typeface="Bahnschrift Light"/>
              <a:cs typeface="Bahnschrift Light"/>
            </a:endParaRPr>
          </a:p>
          <a:p>
            <a:pPr marL="1091565" lvl="1" indent="-33528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092200" algn="l"/>
              </a:tabLst>
            </a:pP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No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n</a:t>
            </a:r>
            <a:r>
              <a:rPr sz="2000" b="1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10" dirty="0">
                <a:solidFill>
                  <a:srgbClr val="003D07"/>
                </a:solidFill>
                <a:latin typeface="Bahnschrift"/>
                <a:cs typeface="Bahnschrift"/>
              </a:rPr>
              <a:t>F</a:t>
            </a:r>
            <a:r>
              <a:rPr sz="2000" b="1" dirty="0">
                <a:solidFill>
                  <a:srgbClr val="003D07"/>
                </a:solidFill>
                <a:latin typeface="Bahnschrift"/>
                <a:cs typeface="Bahnschrift"/>
              </a:rPr>
              <a:t>ormal</a:t>
            </a:r>
            <a:r>
              <a:rPr sz="2000" b="1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M</a:t>
            </a:r>
            <a:r>
              <a:rPr sz="2000" b="1" spc="5" dirty="0">
                <a:solidFill>
                  <a:srgbClr val="003D07"/>
                </a:solidFill>
                <a:latin typeface="Bahnschrift"/>
                <a:cs typeface="Bahnschrift"/>
              </a:rPr>
              <a:t>e</a:t>
            </a:r>
            <a:r>
              <a:rPr sz="2000" b="1" spc="-5" dirty="0">
                <a:solidFill>
                  <a:srgbClr val="003D07"/>
                </a:solidFill>
                <a:latin typeface="Bahnschrift"/>
                <a:cs typeface="Bahnschrift"/>
              </a:rPr>
              <a:t>thod</a:t>
            </a:r>
            <a:endParaRPr sz="2000">
              <a:latin typeface="Bahnschrift"/>
              <a:cs typeface="Bahnschrift"/>
            </a:endParaRPr>
          </a:p>
          <a:p>
            <a:pPr marL="1492250" marR="485140" lvl="2" indent="-336550">
              <a:lnSpc>
                <a:spcPts val="2160"/>
              </a:lnSpc>
              <a:spcBef>
                <a:spcPts val="825"/>
              </a:spcBef>
              <a:buClr>
                <a:srgbClr val="77923B"/>
              </a:buClr>
              <a:buFont typeface="Wingdings"/>
              <a:buChar char=""/>
              <a:tabLst>
                <a:tab pos="1492885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Mas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di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spc="1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such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4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ew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pap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rs,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maga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z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ine,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radio,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T.V.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3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etc.</a:t>
            </a:r>
            <a:endParaRPr sz="2000">
              <a:latin typeface="Bahnschrift Light"/>
              <a:cs typeface="Bahnschrift Light"/>
            </a:endParaRPr>
          </a:p>
          <a:p>
            <a:pPr marL="1492250" lvl="2" indent="-336550">
              <a:lnSpc>
                <a:spcPts val="2280"/>
              </a:lnSpc>
              <a:spcBef>
                <a:spcPts val="530"/>
              </a:spcBef>
              <a:buClr>
                <a:srgbClr val="77923B"/>
              </a:buClr>
              <a:buFont typeface="Wingdings"/>
              <a:buChar char=""/>
              <a:tabLst>
                <a:tab pos="1492885" algn="l"/>
              </a:tabLst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Or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g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anizi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g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me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in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g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s,</a:t>
            </a:r>
            <a:r>
              <a:rPr sz="2000" b="0" spc="-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minar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and</a:t>
            </a:r>
            <a:endParaRPr sz="2000">
              <a:latin typeface="Bahnschrift Light"/>
              <a:cs typeface="Bahnschrift Light"/>
            </a:endParaRPr>
          </a:p>
          <a:p>
            <a:pPr marL="1492250">
              <a:lnSpc>
                <a:spcPts val="2280"/>
              </a:lnSpc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co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ferences</a:t>
            </a:r>
            <a:endParaRPr sz="2000">
              <a:latin typeface="Bahnschrift Light"/>
              <a:cs typeface="Bahnschrift Light"/>
            </a:endParaRPr>
          </a:p>
          <a:p>
            <a:pPr marL="1492250" lvl="2" indent="-336550">
              <a:lnSpc>
                <a:spcPct val="100000"/>
              </a:lnSpc>
              <a:spcBef>
                <a:spcPts val="565"/>
              </a:spcBef>
              <a:buClr>
                <a:srgbClr val="77923B"/>
              </a:buClr>
              <a:buFont typeface="Wingdings"/>
              <a:buChar char=""/>
              <a:tabLst>
                <a:tab pos="1492885" algn="l"/>
              </a:tabLst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Organizi</a:t>
            </a:r>
            <a:r>
              <a:rPr sz="2000" b="0" spc="-25" dirty="0">
                <a:solidFill>
                  <a:srgbClr val="003D07"/>
                </a:solidFill>
                <a:latin typeface="Bahnschrift Light"/>
                <a:cs typeface="Bahnschrift Light"/>
              </a:rPr>
              <a:t>n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g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v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a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rious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compe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ti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ions</a:t>
            </a:r>
            <a:endParaRPr sz="2000">
              <a:latin typeface="Bahnschrift Light"/>
              <a:cs typeface="Bahnschrift Light"/>
            </a:endParaRPr>
          </a:p>
          <a:p>
            <a:pPr marL="1492250" lvl="2" indent="-336550">
              <a:lnSpc>
                <a:spcPts val="2280"/>
              </a:lnSpc>
              <a:spcBef>
                <a:spcPts val="550"/>
              </a:spcBef>
              <a:buClr>
                <a:srgbClr val="77923B"/>
              </a:buClr>
              <a:buFont typeface="Wingdings"/>
              <a:buChar char=""/>
              <a:tabLst>
                <a:tab pos="1492885" algn="l"/>
              </a:tabLst>
            </a:pP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</a:t>
            </a:r>
            <a:r>
              <a:rPr sz="2000" b="0" spc="-10" dirty="0">
                <a:solidFill>
                  <a:srgbClr val="003D07"/>
                </a:solidFill>
                <a:latin typeface="Bahnschrift Light"/>
                <a:cs typeface="Bahnschrift Light"/>
              </a:rPr>
              <a:t>h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rough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folk</a:t>
            </a:r>
            <a:r>
              <a:rPr sz="2000" b="0" spc="3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songs,</a:t>
            </a:r>
            <a:r>
              <a:rPr sz="2000" b="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street</a:t>
            </a:r>
            <a:r>
              <a:rPr sz="2000" b="0" spc="20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play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,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TV</a:t>
            </a:r>
            <a:endParaRPr sz="2000">
              <a:latin typeface="Bahnschrift Light"/>
              <a:cs typeface="Bahnschrift Light"/>
            </a:endParaRPr>
          </a:p>
          <a:p>
            <a:pPr marL="1492250">
              <a:lnSpc>
                <a:spcPts val="2280"/>
              </a:lnSpc>
            </a:pP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</a:t>
            </a:r>
            <a:r>
              <a:rPr sz="2000" b="0" spc="5" dirty="0">
                <a:solidFill>
                  <a:srgbClr val="003D07"/>
                </a:solidFill>
                <a:latin typeface="Bahnschrift Light"/>
                <a:cs typeface="Bahnschrift Light"/>
              </a:rPr>
              <a:t>e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ria</a:t>
            </a:r>
            <a:r>
              <a:rPr sz="2000" b="0" spc="-15" dirty="0">
                <a:solidFill>
                  <a:srgbClr val="003D07"/>
                </a:solidFill>
                <a:latin typeface="Bahnschrift Light"/>
                <a:cs typeface="Bahnschrift Light"/>
              </a:rPr>
              <a:t>l</a:t>
            </a:r>
            <a:r>
              <a:rPr sz="2000" b="0" dirty="0">
                <a:solidFill>
                  <a:srgbClr val="003D07"/>
                </a:solidFill>
                <a:latin typeface="Bahnschrift Light"/>
                <a:cs typeface="Bahnschrift Light"/>
              </a:rPr>
              <a:t>s,</a:t>
            </a:r>
            <a:r>
              <a:rPr sz="2000" b="0" spc="5" dirty="0">
                <a:solidFill>
                  <a:srgbClr val="003D07"/>
                </a:solidFill>
                <a:latin typeface="Times New Roman"/>
                <a:cs typeface="Times New Roman"/>
              </a:rPr>
              <a:t> </a:t>
            </a:r>
            <a:r>
              <a:rPr sz="2000" b="0" spc="-5" dirty="0">
                <a:solidFill>
                  <a:srgbClr val="003D07"/>
                </a:solidFill>
                <a:latin typeface="Bahnschrift Light"/>
                <a:cs typeface="Bahnschrift Light"/>
              </a:rPr>
              <a:t>etc.</a:t>
            </a:r>
            <a:endParaRPr sz="2000">
              <a:latin typeface="Bahnschrift Light"/>
              <a:cs typeface="Bahnschrift Ligh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143244" y="1499616"/>
            <a:ext cx="3000756" cy="47152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8844" y="6393837"/>
            <a:ext cx="5166360" cy="3606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This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80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spc="-150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715" dirty="0">
                <a:solidFill>
                  <a:srgbClr val="FFFF00"/>
                </a:solidFill>
                <a:latin typeface="Arial"/>
                <a:cs typeface="Arial"/>
              </a:rPr>
              <a:t>P</a:t>
            </a:r>
            <a:r>
              <a:rPr sz="1800" baseline="-23148" dirty="0">
                <a:solidFill>
                  <a:srgbClr val="EBF1DE"/>
                </a:solidFill>
                <a:latin typeface="Arial"/>
                <a:cs typeface="Arial"/>
              </a:rPr>
              <a:t>2</a:t>
            </a:r>
            <a:r>
              <a:rPr sz="1800" spc="-465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44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800" spc="7" baseline="-23148" dirty="0">
                <a:solidFill>
                  <a:srgbClr val="EBF1DE"/>
                </a:solidFill>
                <a:latin typeface="Arial"/>
                <a:cs typeface="Arial"/>
              </a:rPr>
              <a:t>0</a:t>
            </a:r>
            <a:r>
              <a:rPr sz="1800" spc="-862" baseline="-23148" dirty="0">
                <a:solidFill>
                  <a:srgbClr val="EBF1DE"/>
                </a:solidFill>
                <a:latin typeface="Arial"/>
                <a:cs typeface="Arial"/>
              </a:rPr>
              <a:t>3</a:t>
            </a:r>
            <a:r>
              <a:rPr sz="1200" b="1" spc="-90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800" spc="-367" baseline="-23148" dirty="0">
                <a:solidFill>
                  <a:srgbClr val="EBF1DE"/>
                </a:solidFill>
                <a:latin typeface="Arial"/>
                <a:cs typeface="Arial"/>
              </a:rPr>
              <a:t>/</a:t>
            </a:r>
            <a:r>
              <a:rPr sz="1200" b="1" spc="-50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800" spc="-262" baseline="-23148" dirty="0">
                <a:solidFill>
                  <a:srgbClr val="EBF1DE"/>
                </a:solidFill>
                <a:latin typeface="Arial"/>
                <a:cs typeface="Arial"/>
              </a:rPr>
              <a:t>1</a:t>
            </a:r>
            <a:r>
              <a:rPr sz="1200" b="1" spc="-57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800" spc="-157" baseline="-23148" dirty="0">
                <a:solidFill>
                  <a:srgbClr val="EBF1DE"/>
                </a:solidFill>
                <a:latin typeface="Arial"/>
                <a:cs typeface="Arial"/>
              </a:rPr>
              <a:t>9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uld</a:t>
            </a:r>
            <a:r>
              <a:rPr sz="1200" b="1" spc="5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be</a:t>
            </a:r>
            <a:r>
              <a:rPr sz="1200" b="1" spc="2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us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</a:t>
            </a:r>
            <a:r>
              <a:rPr sz="1200" b="1" spc="3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as</a:t>
            </a:r>
            <a:r>
              <a:rPr sz="1200" b="1" spc="1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efer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nc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onl</a:t>
            </a:r>
            <a:r>
              <a:rPr sz="1200" b="1" spc="-120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.</a:t>
            </a:r>
            <a:r>
              <a:rPr sz="1200" b="1" spc="8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Re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ding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books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(me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ntioned</a:t>
            </a:r>
            <a:r>
              <a:rPr sz="1200" b="1" spc="-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in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00"/>
                </a:solidFill>
                <a:latin typeface="Arial"/>
                <a:cs typeface="Arial"/>
              </a:rPr>
              <a:t>y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ll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bus)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is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m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ndatory</a:t>
            </a:r>
            <a:r>
              <a:rPr sz="1200" b="1" spc="1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f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o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spc="4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pr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pa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r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</a:t>
            </a:r>
            <a:r>
              <a:rPr sz="1200" b="1" spc="2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1200" b="1" spc="40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t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h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spc="35" dirty="0">
                <a:solidFill>
                  <a:srgbClr val="FFFF00"/>
                </a:solidFill>
                <a:latin typeface="Times New Roman"/>
                <a:cs typeface="Times New Roman"/>
              </a:rPr>
              <a:t> </a:t>
            </a:r>
            <a:r>
              <a:rPr sz="1200" b="1" spc="5" dirty="0">
                <a:solidFill>
                  <a:srgbClr val="FFFF00"/>
                </a:solidFill>
                <a:latin typeface="Arial"/>
                <a:cs typeface="Arial"/>
              </a:rPr>
              <a:t>e</a:t>
            </a:r>
            <a:r>
              <a:rPr sz="1200" b="1" dirty="0">
                <a:solidFill>
                  <a:srgbClr val="FFFF00"/>
                </a:solidFill>
                <a:latin typeface="Arial"/>
                <a:cs typeface="Arial"/>
              </a:rPr>
              <a:t>xa</a:t>
            </a:r>
            <a:r>
              <a:rPr sz="1200" b="1" spc="-15" dirty="0">
                <a:solidFill>
                  <a:srgbClr val="FFFF00"/>
                </a:solidFill>
                <a:latin typeface="Arial"/>
                <a:cs typeface="Arial"/>
              </a:rPr>
              <a:t>min</a:t>
            </a:r>
            <a:r>
              <a:rPr sz="1200" b="1" spc="-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1200" b="1" spc="-10" dirty="0">
                <a:solidFill>
                  <a:srgbClr val="FFFF00"/>
                </a:solidFill>
                <a:latin typeface="Arial"/>
                <a:cs typeface="Arial"/>
              </a:rPr>
              <a:t>tions.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1102</Words>
  <Application>Microsoft Office PowerPoint</Application>
  <PresentationFormat>Bildschirmpräsentation (4:3)</PresentationFormat>
  <Paragraphs>163</Paragraphs>
  <Slides>17</Slides>
  <Notes>17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Office Theme</vt:lpstr>
      <vt:lpstr>PowerPoint-Präsentation</vt:lpstr>
      <vt:lpstr>PowerPoint-Präsentation</vt:lpstr>
      <vt:lpstr>Population Growth</vt:lpstr>
      <vt:lpstr>Population Growth</vt:lpstr>
      <vt:lpstr>Resettlement and Rehabilitation</vt:lpstr>
      <vt:lpstr>PowerPoint-Präsentation</vt:lpstr>
      <vt:lpstr>Environmental Ethics</vt:lpstr>
      <vt:lpstr>Environmental Ethics</vt:lpstr>
      <vt:lpstr>Public Awareness</vt:lpstr>
      <vt:lpstr>Disaster Management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Landslides</vt:lpstr>
      <vt:lpstr>Effects of Landslides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2023-12-18T13:50:01Z</dcterms:created>
  <dcterms:modified xsi:type="dcterms:W3CDTF">2023-12-18T12:50:03Z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2023-12-18T00:00:00Z</vt:filetime>
  </property>
  <property fmtid="{D5CDD505-2E9C-101B-9397-08002B2CF9AE}" pid="3" name="LastSaved">
    <vt:filetime>2023-12-18T00:00:00Z</vt:filetime>
  </property>
</Properties>
</file>